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5" r:id="rId3"/>
    <p:sldMasterId id="2147483887" r:id="rId4"/>
    <p:sldMasterId id="2147483899" r:id="rId5"/>
    <p:sldMasterId id="2147483910" r:id="rId6"/>
    <p:sldMasterId id="2147483921" r:id="rId7"/>
    <p:sldMasterId id="2147483932" r:id="rId8"/>
    <p:sldMasterId id="2147483943" r:id="rId9"/>
    <p:sldMasterId id="2147483954" r:id="rId10"/>
  </p:sldMasterIdLst>
  <p:notesMasterIdLst>
    <p:notesMasterId r:id="rId36"/>
  </p:notesMasterIdLst>
  <p:sldIdLst>
    <p:sldId id="256" r:id="rId11"/>
    <p:sldId id="301" r:id="rId12"/>
    <p:sldId id="298" r:id="rId13"/>
    <p:sldId id="302" r:id="rId14"/>
    <p:sldId id="299" r:id="rId15"/>
    <p:sldId id="300" r:id="rId16"/>
    <p:sldId id="312" r:id="rId17"/>
    <p:sldId id="303" r:id="rId18"/>
    <p:sldId id="277" r:id="rId19"/>
    <p:sldId id="295" r:id="rId20"/>
    <p:sldId id="282" r:id="rId21"/>
    <p:sldId id="287" r:id="rId22"/>
    <p:sldId id="288" r:id="rId23"/>
    <p:sldId id="289" r:id="rId24"/>
    <p:sldId id="290" r:id="rId25"/>
    <p:sldId id="291" r:id="rId26"/>
    <p:sldId id="311" r:id="rId27"/>
    <p:sldId id="304" r:id="rId28"/>
    <p:sldId id="307" r:id="rId29"/>
    <p:sldId id="306" r:id="rId30"/>
    <p:sldId id="309" r:id="rId31"/>
    <p:sldId id="310" r:id="rId32"/>
    <p:sldId id="308" r:id="rId33"/>
    <p:sldId id="262" r:id="rId34"/>
    <p:sldId id="296" r:id="rId3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A1A3A"/>
    <a:srgbClr val="F05A28"/>
    <a:srgbClr val="0E79B2"/>
    <a:srgbClr val="34B1E3"/>
    <a:srgbClr val="004F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8934" autoAdjust="0"/>
  </p:normalViewPr>
  <p:slideViewPr>
    <p:cSldViewPr>
      <p:cViewPr>
        <p:scale>
          <a:sx n="80" d="100"/>
          <a:sy n="80" d="100"/>
        </p:scale>
        <p:origin x="-2514" y="-846"/>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65DE8-90EF-432C-9F97-4EED06D62E1C}"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bg-BG"/>
        </a:p>
      </dgm:t>
    </dgm:pt>
    <dgm:pt modelId="{185C68F2-95E9-4AC7-8456-BB68B4C8CA55}">
      <dgm:prSet phldrT="[Text]"/>
      <dgm:spPr>
        <a:xfrm>
          <a:off x="512974" y="2646796"/>
          <a:ext cx="1591073" cy="86412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EXPERT SUPPORT</a:t>
          </a:r>
          <a:r>
            <a:rPr lang="bg-BG" b="1" dirty="0" smtClean="0">
              <a:solidFill>
                <a:sysClr val="window" lastClr="FFFFFF"/>
              </a:solidFill>
              <a:latin typeface="Calibri"/>
              <a:ea typeface="+mn-ea"/>
              <a:cs typeface="+mn-cs"/>
            </a:rPr>
            <a:t> </a:t>
          </a:r>
          <a:r>
            <a:rPr lang="en-US" b="1" dirty="0" smtClean="0">
              <a:solidFill>
                <a:sysClr val="window" lastClr="FFFFFF"/>
              </a:solidFill>
              <a:latin typeface="Calibri"/>
              <a:ea typeface="+mn-ea"/>
              <a:cs typeface="+mn-cs"/>
            </a:rPr>
            <a:t>TO THE PILOT PROJECTS</a:t>
          </a:r>
          <a:endParaRPr lang="bg-BG" b="1" dirty="0">
            <a:solidFill>
              <a:sysClr val="window" lastClr="FFFFFF"/>
            </a:solidFill>
            <a:latin typeface="Calibri"/>
            <a:ea typeface="+mn-ea"/>
            <a:cs typeface="+mn-cs"/>
          </a:endParaRPr>
        </a:p>
      </dgm:t>
    </dgm:pt>
    <dgm:pt modelId="{E0D483DE-3F24-4FE2-BD0B-147C89DF6D61}" type="parTrans" cxnId="{6EC47051-8BAE-4D54-AA0C-E7F15D5EC32B}">
      <dgm:prSet/>
      <dgm:spPr/>
      <dgm:t>
        <a:bodyPr/>
        <a:lstStyle/>
        <a:p>
          <a:endParaRPr lang="bg-BG"/>
        </a:p>
      </dgm:t>
    </dgm:pt>
    <dgm:pt modelId="{341EC362-F345-45A2-B079-67773EF847E9}" type="sibTrans" cxnId="{6EC47051-8BAE-4D54-AA0C-E7F15D5EC32B}">
      <dgm:prSet/>
      <dgm:spPr>
        <a:xfrm>
          <a:off x="961823" y="1927146"/>
          <a:ext cx="1859457" cy="1859457"/>
        </a:xfrm>
        <a:solidFill>
          <a:srgbClr val="9BBB59">
            <a:tint val="60000"/>
            <a:hueOff val="0"/>
            <a:satOff val="0"/>
            <a:lumOff val="0"/>
            <a:alphaOff val="0"/>
          </a:srgbClr>
        </a:solidFill>
        <a:ln>
          <a:noFill/>
        </a:ln>
        <a:effectLst/>
      </dgm:spPr>
      <dgm:t>
        <a:bodyPr/>
        <a:lstStyle/>
        <a:p>
          <a:endParaRPr lang="bg-BG"/>
        </a:p>
      </dgm:t>
    </dgm:pt>
    <dgm:pt modelId="{C5E490BF-1A7D-43DD-8DD6-7616B42E66A4}">
      <dgm:prSet phldrT="[Text]" custT="1"/>
      <dgm:spPr>
        <a:xfrm>
          <a:off x="4023" y="1244171"/>
          <a:ext cx="1942307" cy="173789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500" dirty="0">
              <a:solidFill>
                <a:sysClr val="windowText" lastClr="000000">
                  <a:hueOff val="0"/>
                  <a:satOff val="0"/>
                  <a:lumOff val="0"/>
                  <a:alphaOff val="0"/>
                </a:sysClr>
              </a:solidFill>
              <a:latin typeface="Calibri"/>
              <a:ea typeface="+mn-ea"/>
              <a:cs typeface="+mn-cs"/>
            </a:rPr>
            <a:t>coordination of </a:t>
          </a:r>
          <a:r>
            <a:rPr lang="en-US" sz="1500" dirty="0" smtClean="0">
              <a:solidFill>
                <a:sysClr val="windowText" lastClr="000000">
                  <a:hueOff val="0"/>
                  <a:satOff val="0"/>
                  <a:lumOff val="0"/>
                  <a:alphaOff val="0"/>
                </a:sysClr>
              </a:solidFill>
              <a:latin typeface="Calibri"/>
              <a:ea typeface="+mn-ea"/>
              <a:cs typeface="+mn-cs"/>
            </a:rPr>
            <a:t>the program</a:t>
          </a:r>
          <a:endParaRPr lang="bg-BG" sz="1500" dirty="0">
            <a:solidFill>
              <a:sysClr val="windowText" lastClr="000000">
                <a:hueOff val="0"/>
                <a:satOff val="0"/>
                <a:lumOff val="0"/>
                <a:alphaOff val="0"/>
              </a:sysClr>
            </a:solidFill>
            <a:latin typeface="Calibri"/>
            <a:ea typeface="+mn-ea"/>
            <a:cs typeface="+mn-cs"/>
          </a:endParaRPr>
        </a:p>
      </dgm:t>
    </dgm:pt>
    <dgm:pt modelId="{78465D02-C406-4C18-93F5-2DD6AF7CD0EB}" type="parTrans" cxnId="{F805B549-D349-40E6-A273-073581E4AEE5}">
      <dgm:prSet/>
      <dgm:spPr/>
      <dgm:t>
        <a:bodyPr/>
        <a:lstStyle/>
        <a:p>
          <a:endParaRPr lang="bg-BG"/>
        </a:p>
      </dgm:t>
    </dgm:pt>
    <dgm:pt modelId="{07938A86-B74E-41AF-9352-DB7D97928D9B}" type="sibTrans" cxnId="{F805B549-D349-40E6-A273-073581E4AEE5}">
      <dgm:prSet/>
      <dgm:spPr/>
      <dgm:t>
        <a:bodyPr/>
        <a:lstStyle/>
        <a:p>
          <a:endParaRPr lang="bg-BG"/>
        </a:p>
      </dgm:t>
    </dgm:pt>
    <dgm:pt modelId="{79FA3AA9-2158-4997-949D-E8F3536F11D0}">
      <dgm:prSet phldrT="[Text]" custT="1"/>
      <dgm:spPr>
        <a:xfrm>
          <a:off x="4023" y="1244171"/>
          <a:ext cx="1942307" cy="173789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500" dirty="0">
              <a:solidFill>
                <a:sysClr val="windowText" lastClr="000000">
                  <a:hueOff val="0"/>
                  <a:satOff val="0"/>
                  <a:lumOff val="0"/>
                  <a:alphaOff val="0"/>
                </a:sysClr>
              </a:solidFill>
              <a:latin typeface="Calibri"/>
              <a:ea typeface="+mn-ea"/>
              <a:cs typeface="+mn-cs"/>
            </a:rPr>
            <a:t>trainings of the </a:t>
          </a:r>
          <a:r>
            <a:rPr lang="en-US" sz="1500" dirty="0" smtClean="0">
              <a:solidFill>
                <a:sysClr val="windowText" lastClr="000000">
                  <a:hueOff val="0"/>
                  <a:satOff val="0"/>
                  <a:lumOff val="0"/>
                  <a:alphaOff val="0"/>
                </a:sysClr>
              </a:solidFill>
              <a:latin typeface="Calibri"/>
              <a:ea typeface="+mn-ea"/>
              <a:cs typeface="+mn-cs"/>
            </a:rPr>
            <a:t>pilot project teams</a:t>
          </a:r>
          <a:endParaRPr lang="bg-BG" sz="1500" dirty="0">
            <a:solidFill>
              <a:sysClr val="windowText" lastClr="000000">
                <a:hueOff val="0"/>
                <a:satOff val="0"/>
                <a:lumOff val="0"/>
                <a:alphaOff val="0"/>
              </a:sysClr>
            </a:solidFill>
            <a:latin typeface="Calibri"/>
            <a:ea typeface="+mn-ea"/>
            <a:cs typeface="+mn-cs"/>
          </a:endParaRPr>
        </a:p>
      </dgm:t>
    </dgm:pt>
    <dgm:pt modelId="{2D88D98B-F6F2-4B58-8C69-61E28E106023}" type="parTrans" cxnId="{EAE678BE-FC18-40AB-B437-0D96DF82154C}">
      <dgm:prSet/>
      <dgm:spPr/>
      <dgm:t>
        <a:bodyPr/>
        <a:lstStyle/>
        <a:p>
          <a:endParaRPr lang="bg-BG"/>
        </a:p>
      </dgm:t>
    </dgm:pt>
    <dgm:pt modelId="{50CE91C0-D720-4646-A4F2-4A282334B81F}" type="sibTrans" cxnId="{EAE678BE-FC18-40AB-B437-0D96DF82154C}">
      <dgm:prSet/>
      <dgm:spPr/>
      <dgm:t>
        <a:bodyPr/>
        <a:lstStyle/>
        <a:p>
          <a:endParaRPr lang="bg-BG"/>
        </a:p>
      </dgm:t>
    </dgm:pt>
    <dgm:pt modelId="{AB923817-F478-4DAE-B710-F2EF13F4CF11}">
      <dgm:prSet phldrT="[Text]" custT="1"/>
      <dgm:spPr>
        <a:xfrm>
          <a:off x="2669238" y="1311351"/>
          <a:ext cx="1318357" cy="56760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RESEARCHES</a:t>
          </a:r>
          <a:endParaRPr lang="bg-BG" sz="1600" b="1" dirty="0">
            <a:solidFill>
              <a:sysClr val="window" lastClr="FFFFFF"/>
            </a:solidFill>
            <a:latin typeface="Calibri"/>
            <a:ea typeface="+mn-ea"/>
            <a:cs typeface="+mn-cs"/>
          </a:endParaRPr>
        </a:p>
      </dgm:t>
    </dgm:pt>
    <dgm:pt modelId="{E47201E7-5202-4C17-96BD-72B5D6A463B9}" type="parTrans" cxnId="{0A1F223A-6406-4B8E-8957-1BF9552F346A}">
      <dgm:prSet/>
      <dgm:spPr/>
      <dgm:t>
        <a:bodyPr/>
        <a:lstStyle/>
        <a:p>
          <a:endParaRPr lang="bg-BG"/>
        </a:p>
      </dgm:t>
    </dgm:pt>
    <dgm:pt modelId="{40EA75C8-2D79-4F72-B40A-6E964F5112DC}" type="sibTrans" cxnId="{0A1F223A-6406-4B8E-8957-1BF9552F346A}">
      <dgm:prSet/>
      <dgm:spPr>
        <a:xfrm>
          <a:off x="3119948" y="634315"/>
          <a:ext cx="2105706" cy="2105706"/>
        </a:xfrm>
        <a:solidFill>
          <a:srgbClr val="9BBB59">
            <a:tint val="60000"/>
            <a:hueOff val="0"/>
            <a:satOff val="0"/>
            <a:lumOff val="0"/>
            <a:alphaOff val="0"/>
          </a:srgbClr>
        </a:solidFill>
        <a:ln>
          <a:noFill/>
        </a:ln>
        <a:effectLst/>
      </dgm:spPr>
      <dgm:t>
        <a:bodyPr/>
        <a:lstStyle/>
        <a:p>
          <a:endParaRPr lang="bg-BG"/>
        </a:p>
      </dgm:t>
    </dgm:pt>
    <dgm:pt modelId="{A90D210C-AA1E-4767-A781-BF2A6A0D78FF}">
      <dgm:prSet phldrT="[Text]" custT="1"/>
      <dgm:spPr>
        <a:xfrm>
          <a:off x="2245298" y="1497573"/>
          <a:ext cx="1655984" cy="1301263"/>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cost-effectiveness study</a:t>
          </a:r>
          <a:endParaRPr lang="bg-BG" sz="1600" dirty="0">
            <a:solidFill>
              <a:sysClr val="windowText" lastClr="000000">
                <a:hueOff val="0"/>
                <a:satOff val="0"/>
                <a:lumOff val="0"/>
                <a:alphaOff val="0"/>
              </a:sysClr>
            </a:solidFill>
            <a:latin typeface="Calibri"/>
            <a:ea typeface="+mn-ea"/>
            <a:cs typeface="+mn-cs"/>
          </a:endParaRPr>
        </a:p>
      </dgm:t>
    </dgm:pt>
    <dgm:pt modelId="{F798F034-8FBB-4D6B-8B6C-45D5C07A0C8B}" type="parTrans" cxnId="{65D184DC-12A9-45D3-B0ED-A31556C5739D}">
      <dgm:prSet/>
      <dgm:spPr/>
      <dgm:t>
        <a:bodyPr/>
        <a:lstStyle/>
        <a:p>
          <a:endParaRPr lang="bg-BG"/>
        </a:p>
      </dgm:t>
    </dgm:pt>
    <dgm:pt modelId="{416BA702-B943-4446-8E55-244644BF3C1B}" type="sibTrans" cxnId="{65D184DC-12A9-45D3-B0ED-A31556C5739D}">
      <dgm:prSet/>
      <dgm:spPr/>
      <dgm:t>
        <a:bodyPr/>
        <a:lstStyle/>
        <a:p>
          <a:endParaRPr lang="bg-BG"/>
        </a:p>
      </dgm:t>
    </dgm:pt>
    <dgm:pt modelId="{5C0484BC-18AC-4C82-85D6-9B6A72C9E46C}">
      <dgm:prSet phldrT="[Text]" custT="1"/>
      <dgm:spPr>
        <a:xfrm>
          <a:off x="2245298" y="1497573"/>
          <a:ext cx="1655984" cy="1301263"/>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action research</a:t>
          </a:r>
          <a:endParaRPr lang="bg-BG" sz="1600" dirty="0">
            <a:solidFill>
              <a:sysClr val="windowText" lastClr="000000">
                <a:hueOff val="0"/>
                <a:satOff val="0"/>
                <a:lumOff val="0"/>
                <a:alphaOff val="0"/>
              </a:sysClr>
            </a:solidFill>
            <a:latin typeface="Calibri"/>
            <a:ea typeface="+mn-ea"/>
            <a:cs typeface="+mn-cs"/>
          </a:endParaRPr>
        </a:p>
      </dgm:t>
    </dgm:pt>
    <dgm:pt modelId="{3065A664-0C12-4A55-8054-5627703854CE}" type="parTrans" cxnId="{0A50B752-5363-47AA-B99F-7E5216442CC3}">
      <dgm:prSet/>
      <dgm:spPr/>
      <dgm:t>
        <a:bodyPr/>
        <a:lstStyle/>
        <a:p>
          <a:endParaRPr lang="bg-BG"/>
        </a:p>
      </dgm:t>
    </dgm:pt>
    <dgm:pt modelId="{A6DA6C8E-8EA9-478D-9048-9C383A2E1D17}" type="sibTrans" cxnId="{0A50B752-5363-47AA-B99F-7E5216442CC3}">
      <dgm:prSet/>
      <dgm:spPr/>
      <dgm:t>
        <a:bodyPr/>
        <a:lstStyle/>
        <a:p>
          <a:endParaRPr lang="bg-BG"/>
        </a:p>
      </dgm:t>
    </dgm:pt>
    <dgm:pt modelId="{7C5228B4-C95F-43CA-814D-66B5F2210A1B}">
      <dgm:prSet phldrT="[Text]" custT="1"/>
      <dgm:spPr>
        <a:xfrm>
          <a:off x="4968491" y="2923780"/>
          <a:ext cx="1561739" cy="63901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ADVOCACY</a:t>
          </a:r>
          <a:r>
            <a:rPr lang="bg-BG" sz="1600" b="1" dirty="0" smtClean="0">
              <a:solidFill>
                <a:sysClr val="window" lastClr="FFFFFF"/>
              </a:solidFill>
              <a:latin typeface="Calibri"/>
              <a:ea typeface="+mn-ea"/>
              <a:cs typeface="+mn-cs"/>
            </a:rPr>
            <a:t> </a:t>
          </a:r>
          <a:r>
            <a:rPr lang="en-US" sz="1600" b="1" dirty="0" smtClean="0">
              <a:solidFill>
                <a:sysClr val="window" lastClr="FFFFFF"/>
              </a:solidFill>
              <a:latin typeface="Calibri"/>
              <a:ea typeface="+mn-ea"/>
              <a:cs typeface="+mn-cs"/>
            </a:rPr>
            <a:t>AND KNOWLEDGE EXCHANGE</a:t>
          </a:r>
          <a:r>
            <a:rPr lang="bg-BG" sz="1600" b="1" dirty="0" smtClean="0">
              <a:solidFill>
                <a:sysClr val="window" lastClr="FFFFFF"/>
              </a:solidFill>
              <a:latin typeface="Calibri"/>
              <a:ea typeface="+mn-ea"/>
              <a:cs typeface="+mn-cs"/>
            </a:rPr>
            <a:t> </a:t>
          </a:r>
          <a:endParaRPr lang="bg-BG" sz="1600" b="1" dirty="0">
            <a:solidFill>
              <a:sysClr val="window" lastClr="FFFFFF"/>
            </a:solidFill>
            <a:latin typeface="Calibri"/>
            <a:ea typeface="+mn-ea"/>
            <a:cs typeface="+mn-cs"/>
          </a:endParaRPr>
        </a:p>
      </dgm:t>
    </dgm:pt>
    <dgm:pt modelId="{EB67C6F0-6677-4949-88A4-E9BC1BDE6FEC}" type="parTrans" cxnId="{0F172D58-0D14-48E6-AAF6-34EE2E27FBD3}">
      <dgm:prSet/>
      <dgm:spPr/>
      <dgm:t>
        <a:bodyPr/>
        <a:lstStyle/>
        <a:p>
          <a:endParaRPr lang="bg-BG"/>
        </a:p>
      </dgm:t>
    </dgm:pt>
    <dgm:pt modelId="{BA7A4DB0-181D-46B4-AE9D-F2F31E5DDCF7}" type="sibTrans" cxnId="{0F172D58-0D14-48E6-AAF6-34EE2E27FBD3}">
      <dgm:prSet/>
      <dgm:spPr>
        <a:xfrm>
          <a:off x="5388847" y="2048980"/>
          <a:ext cx="1747862" cy="1747862"/>
        </a:xfrm>
        <a:solidFill>
          <a:srgbClr val="9BBB59">
            <a:tint val="60000"/>
            <a:hueOff val="0"/>
            <a:satOff val="0"/>
            <a:lumOff val="0"/>
            <a:alphaOff val="0"/>
          </a:srgbClr>
        </a:solidFill>
        <a:ln>
          <a:noFill/>
        </a:ln>
        <a:effectLst/>
      </dgm:spPr>
      <dgm:t>
        <a:bodyPr/>
        <a:lstStyle/>
        <a:p>
          <a:endParaRPr lang="bg-BG"/>
        </a:p>
      </dgm:t>
    </dgm:pt>
    <dgm:pt modelId="{AEE08657-FF13-4353-83DB-E7CA5102146D}">
      <dgm:prSet phldrT="[Text]" custT="1"/>
      <dgm:spPr>
        <a:xfrm>
          <a:off x="4222923" y="1278450"/>
          <a:ext cx="1999957" cy="1808867"/>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smtClean="0">
              <a:solidFill>
                <a:sysClr val="windowText" lastClr="000000">
                  <a:hueOff val="0"/>
                  <a:satOff val="0"/>
                  <a:lumOff val="0"/>
                  <a:alphaOff val="0"/>
                </a:sysClr>
              </a:solidFill>
              <a:latin typeface="Calibri"/>
              <a:ea typeface="+mn-ea"/>
              <a:cs typeface="+mn-cs"/>
            </a:rPr>
            <a:t>Elaboration of </a:t>
          </a:r>
          <a:r>
            <a:rPr lang="en-US" sz="1600" dirty="0">
              <a:solidFill>
                <a:sysClr val="windowText" lastClr="000000">
                  <a:hueOff val="0"/>
                  <a:satOff val="0"/>
                  <a:lumOff val="0"/>
                  <a:alphaOff val="0"/>
                </a:sysClr>
              </a:solidFill>
              <a:latin typeface="Calibri"/>
              <a:ea typeface="+mn-ea"/>
              <a:cs typeface="+mn-cs"/>
            </a:rPr>
            <a:t>legal framework  </a:t>
          </a:r>
          <a:endParaRPr lang="bg-BG" sz="1600" dirty="0">
            <a:solidFill>
              <a:sysClr val="windowText" lastClr="000000">
                <a:hueOff val="0"/>
                <a:satOff val="0"/>
                <a:lumOff val="0"/>
                <a:alphaOff val="0"/>
              </a:sysClr>
            </a:solidFill>
            <a:latin typeface="Calibri"/>
            <a:ea typeface="+mn-ea"/>
            <a:cs typeface="+mn-cs"/>
          </a:endParaRPr>
        </a:p>
      </dgm:t>
    </dgm:pt>
    <dgm:pt modelId="{A32B05A5-BCDE-48A7-BD8E-B92D4E93E874}" type="parTrans" cxnId="{A6D96461-F2C8-4736-AE6E-CA2D03D2DCDD}">
      <dgm:prSet/>
      <dgm:spPr/>
      <dgm:t>
        <a:bodyPr/>
        <a:lstStyle/>
        <a:p>
          <a:endParaRPr lang="bg-BG"/>
        </a:p>
      </dgm:t>
    </dgm:pt>
    <dgm:pt modelId="{DA3185F2-E194-4A16-B542-EAD136C534B0}" type="sibTrans" cxnId="{A6D96461-F2C8-4736-AE6E-CA2D03D2DCDD}">
      <dgm:prSet/>
      <dgm:spPr/>
      <dgm:t>
        <a:bodyPr/>
        <a:lstStyle/>
        <a:p>
          <a:endParaRPr lang="bg-BG"/>
        </a:p>
      </dgm:t>
    </dgm:pt>
    <dgm:pt modelId="{339ADFB8-3250-47AF-A943-475EF97196C4}">
      <dgm:prSet phldrT="[Text]" custT="1"/>
      <dgm:spPr>
        <a:xfrm>
          <a:off x="4222923" y="1278450"/>
          <a:ext cx="1999957" cy="1808867"/>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capacity building of </a:t>
          </a:r>
          <a:r>
            <a:rPr lang="en-US" sz="1600" dirty="0" smtClean="0">
              <a:solidFill>
                <a:sysClr val="windowText" lastClr="000000">
                  <a:hueOff val="0"/>
                  <a:satOff val="0"/>
                  <a:lumOff val="0"/>
                  <a:alphaOff val="0"/>
                </a:sysClr>
              </a:solidFill>
              <a:latin typeface="Calibri"/>
              <a:ea typeface="+mn-ea"/>
              <a:cs typeface="+mn-cs"/>
            </a:rPr>
            <a:t>professionals</a:t>
          </a:r>
          <a:endParaRPr lang="bg-BG" sz="1600" dirty="0">
            <a:solidFill>
              <a:sysClr val="windowText" lastClr="000000">
                <a:hueOff val="0"/>
                <a:satOff val="0"/>
                <a:lumOff val="0"/>
                <a:alphaOff val="0"/>
              </a:sysClr>
            </a:solidFill>
            <a:latin typeface="Calibri"/>
            <a:ea typeface="+mn-ea"/>
            <a:cs typeface="+mn-cs"/>
          </a:endParaRPr>
        </a:p>
      </dgm:t>
    </dgm:pt>
    <dgm:pt modelId="{27A084AD-CC63-44EB-A8B8-33E1C6B63827}" type="parTrans" cxnId="{6937B1EB-1157-4746-A1FA-CF761BCDFB96}">
      <dgm:prSet/>
      <dgm:spPr/>
      <dgm:t>
        <a:bodyPr/>
        <a:lstStyle/>
        <a:p>
          <a:endParaRPr lang="bg-BG"/>
        </a:p>
      </dgm:t>
    </dgm:pt>
    <dgm:pt modelId="{22E949D7-0657-48F6-BA7C-11CCBCC2B693}" type="sibTrans" cxnId="{6937B1EB-1157-4746-A1FA-CF761BCDFB96}">
      <dgm:prSet/>
      <dgm:spPr/>
      <dgm:t>
        <a:bodyPr/>
        <a:lstStyle/>
        <a:p>
          <a:endParaRPr lang="bg-BG"/>
        </a:p>
      </dgm:t>
    </dgm:pt>
    <dgm:pt modelId="{B10A800B-811F-47D1-B97C-F9667AB7D70E}">
      <dgm:prSet phldrT="[Text]" custT="1"/>
      <dgm:spPr>
        <a:xfrm>
          <a:off x="2245298" y="1497573"/>
          <a:ext cx="1655984" cy="1301263"/>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policy research</a:t>
          </a:r>
          <a:endParaRPr lang="bg-BG" sz="1600" dirty="0">
            <a:solidFill>
              <a:sysClr val="windowText" lastClr="000000">
                <a:hueOff val="0"/>
                <a:satOff val="0"/>
                <a:lumOff val="0"/>
                <a:alphaOff val="0"/>
              </a:sysClr>
            </a:solidFill>
            <a:latin typeface="Calibri"/>
            <a:ea typeface="+mn-ea"/>
            <a:cs typeface="+mn-cs"/>
          </a:endParaRPr>
        </a:p>
      </dgm:t>
    </dgm:pt>
    <dgm:pt modelId="{380D7F49-F5A1-4B10-8AAD-43D01350839A}" type="parTrans" cxnId="{A30DF7E1-DDAD-4199-88B0-769605F0B56D}">
      <dgm:prSet/>
      <dgm:spPr/>
      <dgm:t>
        <a:bodyPr/>
        <a:lstStyle/>
        <a:p>
          <a:endParaRPr lang="bg-BG"/>
        </a:p>
      </dgm:t>
    </dgm:pt>
    <dgm:pt modelId="{49E8BDB2-572A-43F8-9341-4392FF4F672D}" type="sibTrans" cxnId="{A30DF7E1-DDAD-4199-88B0-769605F0B56D}">
      <dgm:prSet/>
      <dgm:spPr/>
      <dgm:t>
        <a:bodyPr/>
        <a:lstStyle/>
        <a:p>
          <a:endParaRPr lang="bg-BG"/>
        </a:p>
      </dgm:t>
    </dgm:pt>
    <dgm:pt modelId="{69B5CE42-C21A-46D5-97A8-F1ECC4BC037F}">
      <dgm:prSet custT="1"/>
      <dgm:spPr>
        <a:xfrm>
          <a:off x="6958537" y="1304766"/>
          <a:ext cx="1318357" cy="59330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PUBLIC AWARENESS - RAISING</a:t>
          </a:r>
          <a:endParaRPr lang="bg-BG" sz="1600" b="1" dirty="0">
            <a:solidFill>
              <a:sysClr val="window" lastClr="FFFFFF"/>
            </a:solidFill>
            <a:latin typeface="Calibri"/>
            <a:ea typeface="+mn-ea"/>
            <a:cs typeface="+mn-cs"/>
          </a:endParaRPr>
        </a:p>
      </dgm:t>
    </dgm:pt>
    <dgm:pt modelId="{17BDBEA9-CB24-42D7-872E-60685DF3E720}" type="parTrans" cxnId="{69C67461-4BBC-4EC9-81C3-F29DAAE0E977}">
      <dgm:prSet/>
      <dgm:spPr/>
      <dgm:t>
        <a:bodyPr/>
        <a:lstStyle/>
        <a:p>
          <a:endParaRPr lang="bg-BG"/>
        </a:p>
      </dgm:t>
    </dgm:pt>
    <dgm:pt modelId="{3F4B7F4C-3F51-49E1-A478-19F088BE2076}" type="sibTrans" cxnId="{69C67461-4BBC-4EC9-81C3-F29DAAE0E977}">
      <dgm:prSet/>
      <dgm:spPr/>
      <dgm:t>
        <a:bodyPr/>
        <a:lstStyle/>
        <a:p>
          <a:endParaRPr lang="bg-BG"/>
        </a:p>
      </dgm:t>
    </dgm:pt>
    <dgm:pt modelId="{E45649D5-E41E-4BBD-AD90-C819BE68F8D1}">
      <dgm:prSet/>
      <dgm:spPr>
        <a:xfrm>
          <a:off x="6512452" y="1488407"/>
          <a:ext cx="1768466" cy="1345950"/>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57150" indent="0"/>
          <a:endParaRPr lang="bg-BG" sz="600" dirty="0">
            <a:solidFill>
              <a:sysClr val="windowText" lastClr="000000">
                <a:hueOff val="0"/>
                <a:satOff val="0"/>
                <a:lumOff val="0"/>
                <a:alphaOff val="0"/>
              </a:sysClr>
            </a:solidFill>
            <a:latin typeface="Calibri"/>
            <a:ea typeface="+mn-ea"/>
            <a:cs typeface="+mn-cs"/>
          </a:endParaRPr>
        </a:p>
      </dgm:t>
    </dgm:pt>
    <dgm:pt modelId="{611149D7-BF8C-42DA-9EB0-30B1F6AF320D}" type="parTrans" cxnId="{B20CC2DD-8780-4F49-B3D9-6C84944BB740}">
      <dgm:prSet/>
      <dgm:spPr/>
      <dgm:t>
        <a:bodyPr/>
        <a:lstStyle/>
        <a:p>
          <a:endParaRPr lang="bg-BG"/>
        </a:p>
      </dgm:t>
    </dgm:pt>
    <dgm:pt modelId="{FC813FC0-4107-498C-A806-1DD01B46ABF1}" type="sibTrans" cxnId="{B20CC2DD-8780-4F49-B3D9-6C84944BB740}">
      <dgm:prSet/>
      <dgm:spPr/>
      <dgm:t>
        <a:bodyPr/>
        <a:lstStyle/>
        <a:p>
          <a:endParaRPr lang="bg-BG"/>
        </a:p>
      </dgm:t>
    </dgm:pt>
    <dgm:pt modelId="{D7877BB3-973D-49C7-860D-6CD7E6D3A409}">
      <dgm:prSet custT="1"/>
      <dgm:spPr>
        <a:xfrm>
          <a:off x="6512452" y="1488407"/>
          <a:ext cx="1768466" cy="1345950"/>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dissemination of materials</a:t>
          </a:r>
          <a:endParaRPr lang="bg-BG" sz="1600" dirty="0">
            <a:solidFill>
              <a:sysClr val="windowText" lastClr="000000">
                <a:hueOff val="0"/>
                <a:satOff val="0"/>
                <a:lumOff val="0"/>
                <a:alphaOff val="0"/>
              </a:sysClr>
            </a:solidFill>
            <a:latin typeface="Calibri"/>
            <a:ea typeface="+mn-ea"/>
            <a:cs typeface="+mn-cs"/>
          </a:endParaRPr>
        </a:p>
      </dgm:t>
    </dgm:pt>
    <dgm:pt modelId="{B8F934D0-516A-489C-9EEC-7D3AB4D28D16}" type="parTrans" cxnId="{645A833A-0E77-403F-8558-4D5897EFDAFD}">
      <dgm:prSet/>
      <dgm:spPr/>
      <dgm:t>
        <a:bodyPr/>
        <a:lstStyle/>
        <a:p>
          <a:endParaRPr lang="bg-BG"/>
        </a:p>
      </dgm:t>
    </dgm:pt>
    <dgm:pt modelId="{5D7D242C-3234-427E-B8FF-576BEEAF5C4F}" type="sibTrans" cxnId="{645A833A-0E77-403F-8558-4D5897EFDAFD}">
      <dgm:prSet/>
      <dgm:spPr/>
      <dgm:t>
        <a:bodyPr/>
        <a:lstStyle/>
        <a:p>
          <a:endParaRPr lang="bg-BG"/>
        </a:p>
      </dgm:t>
    </dgm:pt>
    <dgm:pt modelId="{74BBAF9F-5C65-455F-B0EE-0429AD9A32CC}">
      <dgm:prSet phldrT="[Text]" custT="1"/>
      <dgm:spPr>
        <a:xfrm>
          <a:off x="4222923" y="1278450"/>
          <a:ext cx="1999957" cy="1808867"/>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study visits</a:t>
          </a:r>
          <a:endParaRPr lang="bg-BG" sz="1600" dirty="0">
            <a:solidFill>
              <a:sysClr val="windowText" lastClr="000000">
                <a:hueOff val="0"/>
                <a:satOff val="0"/>
                <a:lumOff val="0"/>
                <a:alphaOff val="0"/>
              </a:sysClr>
            </a:solidFill>
            <a:latin typeface="Calibri"/>
            <a:ea typeface="+mn-ea"/>
            <a:cs typeface="+mn-cs"/>
          </a:endParaRPr>
        </a:p>
      </dgm:t>
    </dgm:pt>
    <dgm:pt modelId="{5FC11CFE-E5F2-4F21-BD7A-4EE91794E84D}" type="parTrans" cxnId="{DF98832A-FFBD-448A-8C75-E6D637CA5858}">
      <dgm:prSet/>
      <dgm:spPr/>
      <dgm:t>
        <a:bodyPr/>
        <a:lstStyle/>
        <a:p>
          <a:endParaRPr lang="bg-BG"/>
        </a:p>
      </dgm:t>
    </dgm:pt>
    <dgm:pt modelId="{71E6CA31-F9CF-47B9-A5FA-F96BD8112141}" type="sibTrans" cxnId="{DF98832A-FFBD-448A-8C75-E6D637CA5858}">
      <dgm:prSet/>
      <dgm:spPr/>
      <dgm:t>
        <a:bodyPr/>
        <a:lstStyle/>
        <a:p>
          <a:endParaRPr lang="bg-BG"/>
        </a:p>
      </dgm:t>
    </dgm:pt>
    <dgm:pt modelId="{CB55F310-F4E5-4030-825D-989C55ABF887}">
      <dgm:prSet custT="1"/>
      <dgm:spPr>
        <a:xfrm>
          <a:off x="6512452" y="1488407"/>
          <a:ext cx="1768466" cy="1345950"/>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public </a:t>
          </a:r>
          <a:r>
            <a:rPr lang="en-US" sz="1600" dirty="0" smtClean="0">
              <a:solidFill>
                <a:sysClr val="windowText" lastClr="000000">
                  <a:hueOff val="0"/>
                  <a:satOff val="0"/>
                  <a:lumOff val="0"/>
                  <a:alphaOff val="0"/>
                </a:sysClr>
              </a:solidFill>
              <a:latin typeface="Calibri"/>
              <a:ea typeface="+mn-ea"/>
              <a:cs typeface="+mn-cs"/>
            </a:rPr>
            <a:t>debate</a:t>
          </a:r>
          <a:endParaRPr lang="bg-BG" sz="1600" dirty="0">
            <a:solidFill>
              <a:sysClr val="windowText" lastClr="000000">
                <a:hueOff val="0"/>
                <a:satOff val="0"/>
                <a:lumOff val="0"/>
                <a:alphaOff val="0"/>
              </a:sysClr>
            </a:solidFill>
            <a:latin typeface="Calibri"/>
            <a:ea typeface="+mn-ea"/>
            <a:cs typeface="+mn-cs"/>
          </a:endParaRPr>
        </a:p>
      </dgm:t>
    </dgm:pt>
    <dgm:pt modelId="{1735030C-8FD1-434A-A44B-BCA64F82C086}" type="parTrans" cxnId="{47E2F63E-9D80-467E-AD2A-FFF791233220}">
      <dgm:prSet/>
      <dgm:spPr/>
      <dgm:t>
        <a:bodyPr/>
        <a:lstStyle/>
        <a:p>
          <a:endParaRPr lang="bg-BG"/>
        </a:p>
      </dgm:t>
    </dgm:pt>
    <dgm:pt modelId="{2285BB69-5EBA-4678-82B1-59D1AB2B4B45}" type="sibTrans" cxnId="{47E2F63E-9D80-467E-AD2A-FFF791233220}">
      <dgm:prSet/>
      <dgm:spPr/>
      <dgm:t>
        <a:bodyPr/>
        <a:lstStyle/>
        <a:p>
          <a:endParaRPr lang="bg-BG"/>
        </a:p>
      </dgm:t>
    </dgm:pt>
    <dgm:pt modelId="{BDB5A71F-59F0-47C4-A17F-3E2BEAF2565D}">
      <dgm:prSet phldrT="[Text]" custT="1"/>
      <dgm:spPr>
        <a:xfrm>
          <a:off x="4023" y="1244171"/>
          <a:ext cx="1942307" cy="173789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57150" indent="0"/>
          <a:endParaRPr lang="bg-BG" sz="1100" dirty="0">
            <a:solidFill>
              <a:sysClr val="windowText" lastClr="000000">
                <a:hueOff val="0"/>
                <a:satOff val="0"/>
                <a:lumOff val="0"/>
                <a:alphaOff val="0"/>
              </a:sysClr>
            </a:solidFill>
            <a:latin typeface="Calibri"/>
            <a:ea typeface="+mn-ea"/>
            <a:cs typeface="+mn-cs"/>
          </a:endParaRPr>
        </a:p>
      </dgm:t>
    </dgm:pt>
    <dgm:pt modelId="{A5043035-0477-4FC9-B36C-FEE75B833AC2}" type="parTrans" cxnId="{9B4976B8-B0FA-4BDC-9E28-E4339A819240}">
      <dgm:prSet/>
      <dgm:spPr/>
      <dgm:t>
        <a:bodyPr/>
        <a:lstStyle/>
        <a:p>
          <a:endParaRPr lang="bg-BG"/>
        </a:p>
      </dgm:t>
    </dgm:pt>
    <dgm:pt modelId="{8473275D-ED54-4F38-B66E-DBA0A5D273E2}" type="sibTrans" cxnId="{9B4976B8-B0FA-4BDC-9E28-E4339A819240}">
      <dgm:prSet/>
      <dgm:spPr/>
      <dgm:t>
        <a:bodyPr/>
        <a:lstStyle/>
        <a:p>
          <a:endParaRPr lang="bg-BG"/>
        </a:p>
      </dgm:t>
    </dgm:pt>
    <dgm:pt modelId="{5ED69B4E-0968-4AAE-BFC7-683191B511D3}">
      <dgm:prSet phldrT="[Text]" custT="1"/>
      <dgm:spPr>
        <a:xfrm>
          <a:off x="4023" y="1244171"/>
          <a:ext cx="1942307" cy="173789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500" dirty="0">
              <a:solidFill>
                <a:sysClr val="windowText" lastClr="000000">
                  <a:hueOff val="0"/>
                  <a:satOff val="0"/>
                  <a:lumOff val="0"/>
                  <a:alphaOff val="0"/>
                </a:sysClr>
              </a:solidFill>
              <a:latin typeface="Calibri"/>
              <a:ea typeface="+mn-ea"/>
              <a:cs typeface="+mn-cs"/>
            </a:rPr>
            <a:t>legal consultations </a:t>
          </a:r>
          <a:r>
            <a:rPr lang="en-US" sz="1500" dirty="0" smtClean="0">
              <a:solidFill>
                <a:sysClr val="windowText" lastClr="000000">
                  <a:hueOff val="0"/>
                  <a:satOff val="0"/>
                  <a:lumOff val="0"/>
                  <a:alphaOff val="0"/>
                </a:sysClr>
              </a:solidFill>
              <a:latin typeface="Calibri"/>
              <a:ea typeface="+mn-ea"/>
              <a:cs typeface="+mn-cs"/>
            </a:rPr>
            <a:t>and personal cases revision</a:t>
          </a:r>
          <a:endParaRPr lang="bg-BG" sz="1500" dirty="0">
            <a:solidFill>
              <a:sysClr val="windowText" lastClr="000000">
                <a:hueOff val="0"/>
                <a:satOff val="0"/>
                <a:lumOff val="0"/>
                <a:alphaOff val="0"/>
              </a:sysClr>
            </a:solidFill>
            <a:latin typeface="Calibri"/>
            <a:ea typeface="+mn-ea"/>
            <a:cs typeface="+mn-cs"/>
          </a:endParaRPr>
        </a:p>
      </dgm:t>
    </dgm:pt>
    <dgm:pt modelId="{AC1F21E3-3E1A-4D93-912C-3BF06CD95450}" type="parTrans" cxnId="{5487AE26-5181-4B28-9609-0A5E8770C3BC}">
      <dgm:prSet/>
      <dgm:spPr/>
      <dgm:t>
        <a:bodyPr/>
        <a:lstStyle/>
        <a:p>
          <a:endParaRPr lang="bg-BG"/>
        </a:p>
      </dgm:t>
    </dgm:pt>
    <dgm:pt modelId="{EEC47C40-0DF0-4F95-8B02-714BF2DDEE90}" type="sibTrans" cxnId="{5487AE26-5181-4B28-9609-0A5E8770C3BC}">
      <dgm:prSet/>
      <dgm:spPr/>
      <dgm:t>
        <a:bodyPr/>
        <a:lstStyle/>
        <a:p>
          <a:endParaRPr lang="bg-BG"/>
        </a:p>
      </dgm:t>
    </dgm:pt>
    <dgm:pt modelId="{266CD715-1EEB-432E-9479-AC7D6312D046}">
      <dgm:prSet custT="1"/>
      <dgm:spPr>
        <a:xfrm>
          <a:off x="6512452" y="1488407"/>
          <a:ext cx="1768466" cy="1345950"/>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0" indent="0"/>
          <a:r>
            <a:rPr lang="en-US" sz="1600" dirty="0">
              <a:solidFill>
                <a:sysClr val="windowText" lastClr="000000">
                  <a:hueOff val="0"/>
                  <a:satOff val="0"/>
                  <a:lumOff val="0"/>
                  <a:alphaOff val="0"/>
                </a:sysClr>
              </a:solidFill>
              <a:latin typeface="Calibri"/>
              <a:ea typeface="+mn-ea"/>
              <a:cs typeface="+mn-cs"/>
            </a:rPr>
            <a:t>provision of </a:t>
          </a:r>
          <a:r>
            <a:rPr lang="en-US" sz="1600" dirty="0" smtClean="0">
              <a:solidFill>
                <a:sysClr val="windowText" lastClr="000000">
                  <a:hueOff val="0"/>
                  <a:satOff val="0"/>
                  <a:lumOff val="0"/>
                  <a:alphaOff val="0"/>
                </a:sysClr>
              </a:solidFill>
              <a:latin typeface="Calibri"/>
              <a:ea typeface="+mn-ea"/>
              <a:cs typeface="+mn-cs"/>
            </a:rPr>
            <a:t>info</a:t>
          </a:r>
          <a:endParaRPr lang="bg-BG" sz="1600" dirty="0">
            <a:solidFill>
              <a:sysClr val="windowText" lastClr="000000">
                <a:hueOff val="0"/>
                <a:satOff val="0"/>
                <a:lumOff val="0"/>
                <a:alphaOff val="0"/>
              </a:sysClr>
            </a:solidFill>
            <a:latin typeface="Calibri"/>
            <a:ea typeface="+mn-ea"/>
            <a:cs typeface="+mn-cs"/>
          </a:endParaRPr>
        </a:p>
      </dgm:t>
    </dgm:pt>
    <dgm:pt modelId="{9C489311-1D1B-4D68-A129-79D2D5A788CF}" type="parTrans" cxnId="{1E259A33-1CE9-4A54-A272-8E2AFE4571D0}">
      <dgm:prSet/>
      <dgm:spPr/>
      <dgm:t>
        <a:bodyPr/>
        <a:lstStyle/>
        <a:p>
          <a:endParaRPr lang="bg-BG"/>
        </a:p>
      </dgm:t>
    </dgm:pt>
    <dgm:pt modelId="{76D7EB05-2938-4AED-B363-84148695AFF0}" type="sibTrans" cxnId="{1E259A33-1CE9-4A54-A272-8E2AFE4571D0}">
      <dgm:prSet/>
      <dgm:spPr/>
      <dgm:t>
        <a:bodyPr/>
        <a:lstStyle/>
        <a:p>
          <a:endParaRPr lang="bg-BG"/>
        </a:p>
      </dgm:t>
    </dgm:pt>
    <dgm:pt modelId="{DFC040ED-4469-4949-8CF5-2577B3B99A81}" type="pres">
      <dgm:prSet presAssocID="{BFB65DE8-90EF-432C-9F97-4EED06D62E1C}" presName="Name0" presStyleCnt="0">
        <dgm:presLayoutVars>
          <dgm:dir/>
          <dgm:animLvl val="lvl"/>
          <dgm:resizeHandles val="exact"/>
        </dgm:presLayoutVars>
      </dgm:prSet>
      <dgm:spPr/>
      <dgm:t>
        <a:bodyPr/>
        <a:lstStyle/>
        <a:p>
          <a:endParaRPr lang="bg-BG"/>
        </a:p>
      </dgm:t>
    </dgm:pt>
    <dgm:pt modelId="{46148B6E-BD48-41BC-926A-917C55AAA551}" type="pres">
      <dgm:prSet presAssocID="{BFB65DE8-90EF-432C-9F97-4EED06D62E1C}" presName="tSp" presStyleCnt="0"/>
      <dgm:spPr/>
    </dgm:pt>
    <dgm:pt modelId="{B2F28DFE-10B9-4214-9C76-26A81C696992}" type="pres">
      <dgm:prSet presAssocID="{BFB65DE8-90EF-432C-9F97-4EED06D62E1C}" presName="bSp" presStyleCnt="0"/>
      <dgm:spPr/>
    </dgm:pt>
    <dgm:pt modelId="{AF850E9A-2E03-496C-AF26-D144C48BC8C9}" type="pres">
      <dgm:prSet presAssocID="{BFB65DE8-90EF-432C-9F97-4EED06D62E1C}" presName="process" presStyleCnt="0"/>
      <dgm:spPr/>
    </dgm:pt>
    <dgm:pt modelId="{05529738-1CC5-430A-B0EF-76B27678C55D}" type="pres">
      <dgm:prSet presAssocID="{185C68F2-95E9-4AC7-8456-BB68B4C8CA55}" presName="composite1" presStyleCnt="0"/>
      <dgm:spPr/>
    </dgm:pt>
    <dgm:pt modelId="{DCF457FA-C06C-46D3-9B1A-535A6A546DBD}" type="pres">
      <dgm:prSet presAssocID="{185C68F2-95E9-4AC7-8456-BB68B4C8CA55}" presName="dummyNode1" presStyleLbl="node1" presStyleIdx="0" presStyleCnt="4"/>
      <dgm:spPr/>
    </dgm:pt>
    <dgm:pt modelId="{F2169055-2393-4846-B8C8-5C87D1973A76}" type="pres">
      <dgm:prSet presAssocID="{185C68F2-95E9-4AC7-8456-BB68B4C8CA55}" presName="childNode1" presStyleLbl="bgAcc1" presStyleIdx="0" presStyleCnt="4" custScaleX="169432" custScaleY="343359" custLinFactNeighborX="10865" custLinFactNeighborY="-30179">
        <dgm:presLayoutVars>
          <dgm:bulletEnabled val="1"/>
        </dgm:presLayoutVars>
      </dgm:prSet>
      <dgm:spPr>
        <a:prstGeom prst="roundRect">
          <a:avLst>
            <a:gd name="adj" fmla="val 10000"/>
          </a:avLst>
        </a:prstGeom>
      </dgm:spPr>
      <dgm:t>
        <a:bodyPr/>
        <a:lstStyle/>
        <a:p>
          <a:endParaRPr lang="bg-BG"/>
        </a:p>
      </dgm:t>
    </dgm:pt>
    <dgm:pt modelId="{357D4EC2-A1AD-4194-9EDE-C7D53D127F28}" type="pres">
      <dgm:prSet presAssocID="{185C68F2-95E9-4AC7-8456-BB68B4C8CA55}" presName="childNode1tx" presStyleLbl="bgAcc1" presStyleIdx="0" presStyleCnt="4">
        <dgm:presLayoutVars>
          <dgm:bulletEnabled val="1"/>
        </dgm:presLayoutVars>
      </dgm:prSet>
      <dgm:spPr/>
      <dgm:t>
        <a:bodyPr/>
        <a:lstStyle/>
        <a:p>
          <a:endParaRPr lang="bg-BG"/>
        </a:p>
      </dgm:t>
    </dgm:pt>
    <dgm:pt modelId="{FFDA8BAA-7D64-4402-91E8-4BF909E80FE3}" type="pres">
      <dgm:prSet presAssocID="{185C68F2-95E9-4AC7-8456-BB68B4C8CA55}" presName="parentNode1" presStyleLbl="node1" presStyleIdx="0" presStyleCnt="4" custScaleX="194248" custScaleY="265784" custLinFactY="141221" custLinFactNeighborX="8677" custLinFactNeighborY="200000">
        <dgm:presLayoutVars>
          <dgm:chMax val="1"/>
          <dgm:bulletEnabled val="1"/>
        </dgm:presLayoutVars>
      </dgm:prSet>
      <dgm:spPr>
        <a:prstGeom prst="roundRect">
          <a:avLst>
            <a:gd name="adj" fmla="val 10000"/>
          </a:avLst>
        </a:prstGeom>
      </dgm:spPr>
      <dgm:t>
        <a:bodyPr/>
        <a:lstStyle/>
        <a:p>
          <a:endParaRPr lang="bg-BG"/>
        </a:p>
      </dgm:t>
    </dgm:pt>
    <dgm:pt modelId="{95E09155-A953-4266-A127-867CCB4866F3}" type="pres">
      <dgm:prSet presAssocID="{185C68F2-95E9-4AC7-8456-BB68B4C8CA55}" presName="connSite1" presStyleCnt="0"/>
      <dgm:spPr/>
    </dgm:pt>
    <dgm:pt modelId="{145B3D13-D355-4F90-AA72-BF4F5562343A}" type="pres">
      <dgm:prSet presAssocID="{341EC362-F345-45A2-B079-67773EF847E9}" presName="Name9" presStyleLbl="sibTrans2D1" presStyleIdx="0" presStyleCnt="3" custLinFactNeighborX="15314" custLinFactNeighborY="16713"/>
      <dgm:spPr>
        <a:prstGeom prst="leftCircularArrow">
          <a:avLst>
            <a:gd name="adj1" fmla="val 2672"/>
            <a:gd name="adj2" fmla="val 325113"/>
            <a:gd name="adj3" fmla="val 980172"/>
            <a:gd name="adj4" fmla="val 7904037"/>
            <a:gd name="adj5" fmla="val 3117"/>
          </a:avLst>
        </a:prstGeom>
      </dgm:spPr>
      <dgm:t>
        <a:bodyPr/>
        <a:lstStyle/>
        <a:p>
          <a:endParaRPr lang="bg-BG"/>
        </a:p>
      </dgm:t>
    </dgm:pt>
    <dgm:pt modelId="{5088DBA8-75D6-4E13-9F07-080C7901DF0D}" type="pres">
      <dgm:prSet presAssocID="{AB923817-F478-4DAE-B710-F2EF13F4CF11}" presName="composite2" presStyleCnt="0"/>
      <dgm:spPr/>
    </dgm:pt>
    <dgm:pt modelId="{DB6B0BD5-8C13-4281-A6D6-C94EF18D07FB}" type="pres">
      <dgm:prSet presAssocID="{AB923817-F478-4DAE-B710-F2EF13F4CF11}" presName="dummyNode2" presStyleLbl="node1" presStyleIdx="0" presStyleCnt="4"/>
      <dgm:spPr/>
    </dgm:pt>
    <dgm:pt modelId="{3F314E9D-C860-47F8-895E-F31EA383FCF2}" type="pres">
      <dgm:prSet presAssocID="{AB923817-F478-4DAE-B710-F2EF13F4CF11}" presName="childNode2" presStyleLbl="bgAcc1" presStyleIdx="1" presStyleCnt="4" custScaleX="140077" custScaleY="371263" custLinFactNeighborX="4253" custLinFactNeighborY="-27477">
        <dgm:presLayoutVars>
          <dgm:bulletEnabled val="1"/>
        </dgm:presLayoutVars>
      </dgm:prSet>
      <dgm:spPr>
        <a:prstGeom prst="roundRect">
          <a:avLst>
            <a:gd name="adj" fmla="val 10000"/>
          </a:avLst>
        </a:prstGeom>
      </dgm:spPr>
      <dgm:t>
        <a:bodyPr/>
        <a:lstStyle/>
        <a:p>
          <a:endParaRPr lang="bg-BG"/>
        </a:p>
      </dgm:t>
    </dgm:pt>
    <dgm:pt modelId="{6E5EA4BD-6FDD-4536-8D30-4AE28018E700}" type="pres">
      <dgm:prSet presAssocID="{AB923817-F478-4DAE-B710-F2EF13F4CF11}" presName="childNode2tx" presStyleLbl="bgAcc1" presStyleIdx="1" presStyleCnt="4">
        <dgm:presLayoutVars>
          <dgm:bulletEnabled val="1"/>
        </dgm:presLayoutVars>
      </dgm:prSet>
      <dgm:spPr/>
      <dgm:t>
        <a:bodyPr/>
        <a:lstStyle/>
        <a:p>
          <a:endParaRPr lang="bg-BG"/>
        </a:p>
      </dgm:t>
    </dgm:pt>
    <dgm:pt modelId="{904B441A-E58E-4B14-98B4-6CBBE51FDE11}" type="pres">
      <dgm:prSet presAssocID="{AB923817-F478-4DAE-B710-F2EF13F4CF11}" presName="parentNode2" presStyleLbl="node1" presStyleIdx="1" presStyleCnt="4" custScaleX="184964" custScaleY="230535" custLinFactY="-119605" custLinFactNeighborX="-7426" custLinFactNeighborY="-200000">
        <dgm:presLayoutVars>
          <dgm:chMax val="0"/>
          <dgm:bulletEnabled val="1"/>
        </dgm:presLayoutVars>
      </dgm:prSet>
      <dgm:spPr>
        <a:prstGeom prst="roundRect">
          <a:avLst>
            <a:gd name="adj" fmla="val 10000"/>
          </a:avLst>
        </a:prstGeom>
      </dgm:spPr>
      <dgm:t>
        <a:bodyPr/>
        <a:lstStyle/>
        <a:p>
          <a:endParaRPr lang="bg-BG"/>
        </a:p>
      </dgm:t>
    </dgm:pt>
    <dgm:pt modelId="{A64B1DB4-86D2-4EF9-99CB-049E8EE498AD}" type="pres">
      <dgm:prSet presAssocID="{AB923817-F478-4DAE-B710-F2EF13F4CF11}" presName="connSite2" presStyleCnt="0"/>
      <dgm:spPr/>
    </dgm:pt>
    <dgm:pt modelId="{66336501-1E16-4A83-93F1-5AF9E4C1FFD3}" type="pres">
      <dgm:prSet presAssocID="{40EA75C8-2D79-4F72-B40A-6E964F5112DC}" presName="Name18" presStyleLbl="sibTrans2D1" presStyleIdx="1" presStyleCnt="3" custLinFactNeighborX="19603" custLinFactNeighborY="-18714"/>
      <dgm:spPr>
        <a:prstGeom prst="circularArrow">
          <a:avLst>
            <a:gd name="adj1" fmla="val 2360"/>
            <a:gd name="adj2" fmla="val 285053"/>
            <a:gd name="adj3" fmla="val 19526733"/>
            <a:gd name="adj4" fmla="val 12562807"/>
            <a:gd name="adj5" fmla="val 2753"/>
          </a:avLst>
        </a:prstGeom>
      </dgm:spPr>
      <dgm:t>
        <a:bodyPr/>
        <a:lstStyle/>
        <a:p>
          <a:endParaRPr lang="bg-BG"/>
        </a:p>
      </dgm:t>
    </dgm:pt>
    <dgm:pt modelId="{A31F4C5C-7A0B-481F-9D35-FD64094F4557}" type="pres">
      <dgm:prSet presAssocID="{7C5228B4-C95F-43CA-814D-66B5F2210A1B}" presName="composite1" presStyleCnt="0"/>
      <dgm:spPr/>
    </dgm:pt>
    <dgm:pt modelId="{B645DDBF-2DB4-4004-8791-71DD30A95EF7}" type="pres">
      <dgm:prSet presAssocID="{7C5228B4-C95F-43CA-814D-66B5F2210A1B}" presName="dummyNode1" presStyleLbl="node1" presStyleIdx="1" presStyleCnt="4"/>
      <dgm:spPr/>
    </dgm:pt>
    <dgm:pt modelId="{F7B1103C-1B18-434C-B077-BAB131E00F6A}" type="pres">
      <dgm:prSet presAssocID="{7C5228B4-C95F-43CA-814D-66B5F2210A1B}" presName="childNode1" presStyleLbl="bgAcc1" presStyleIdx="2" presStyleCnt="4" custScaleX="186057" custScaleY="370968" custLinFactNeighborX="-788" custLinFactNeighborY="-30181">
        <dgm:presLayoutVars>
          <dgm:bulletEnabled val="1"/>
        </dgm:presLayoutVars>
      </dgm:prSet>
      <dgm:spPr>
        <a:prstGeom prst="roundRect">
          <a:avLst>
            <a:gd name="adj" fmla="val 10000"/>
          </a:avLst>
        </a:prstGeom>
      </dgm:spPr>
      <dgm:t>
        <a:bodyPr/>
        <a:lstStyle/>
        <a:p>
          <a:endParaRPr lang="bg-BG"/>
        </a:p>
      </dgm:t>
    </dgm:pt>
    <dgm:pt modelId="{E23055D3-28A2-40AE-92F4-1C6A1ADF86CD}" type="pres">
      <dgm:prSet presAssocID="{7C5228B4-C95F-43CA-814D-66B5F2210A1B}" presName="childNode1tx" presStyleLbl="bgAcc1" presStyleIdx="2" presStyleCnt="4">
        <dgm:presLayoutVars>
          <dgm:bulletEnabled val="1"/>
        </dgm:presLayoutVars>
      </dgm:prSet>
      <dgm:spPr/>
      <dgm:t>
        <a:bodyPr/>
        <a:lstStyle/>
        <a:p>
          <a:endParaRPr lang="bg-BG"/>
        </a:p>
      </dgm:t>
    </dgm:pt>
    <dgm:pt modelId="{04ED10DE-6051-4E1B-A2FC-77FC8B32B798}" type="pres">
      <dgm:prSet presAssocID="{7C5228B4-C95F-43CA-814D-66B5F2210A1B}" presName="parentNode1" presStyleLbl="node1" presStyleIdx="2" presStyleCnt="4" custScaleX="199482" custScaleY="299788" custLinFactY="100000" custLinFactNeighborX="2156" custLinFactNeighborY="179660">
        <dgm:presLayoutVars>
          <dgm:chMax val="1"/>
          <dgm:bulletEnabled val="1"/>
        </dgm:presLayoutVars>
      </dgm:prSet>
      <dgm:spPr>
        <a:prstGeom prst="roundRect">
          <a:avLst>
            <a:gd name="adj" fmla="val 10000"/>
          </a:avLst>
        </a:prstGeom>
      </dgm:spPr>
      <dgm:t>
        <a:bodyPr/>
        <a:lstStyle/>
        <a:p>
          <a:endParaRPr lang="bg-BG"/>
        </a:p>
      </dgm:t>
    </dgm:pt>
    <dgm:pt modelId="{9E0FC26D-9D7F-4A72-BDB6-313B1F40D7BB}" type="pres">
      <dgm:prSet presAssocID="{7C5228B4-C95F-43CA-814D-66B5F2210A1B}" presName="connSite1" presStyleCnt="0"/>
      <dgm:spPr/>
    </dgm:pt>
    <dgm:pt modelId="{2C7A8815-A76B-4602-B38A-109457F15702}" type="pres">
      <dgm:prSet presAssocID="{BA7A4DB0-181D-46B4-AE9D-F2F31E5DDCF7}" presName="Name9" presStyleLbl="sibTrans2D1" presStyleIdx="2" presStyleCnt="3" custLinFactNeighborX="9911" custLinFactNeighborY="22410"/>
      <dgm:spPr>
        <a:prstGeom prst="leftCircularArrow">
          <a:avLst>
            <a:gd name="adj1" fmla="val 2848"/>
            <a:gd name="adj2" fmla="val 347961"/>
            <a:gd name="adj3" fmla="val 822026"/>
            <a:gd name="adj4" fmla="val 7723044"/>
            <a:gd name="adj5" fmla="val 3323"/>
          </a:avLst>
        </a:prstGeom>
      </dgm:spPr>
      <dgm:t>
        <a:bodyPr/>
        <a:lstStyle/>
        <a:p>
          <a:endParaRPr lang="bg-BG"/>
        </a:p>
      </dgm:t>
    </dgm:pt>
    <dgm:pt modelId="{AE2352F6-F368-406C-806B-898D460D7895}" type="pres">
      <dgm:prSet presAssocID="{69B5CE42-C21A-46D5-97A8-F1ECC4BC037F}" presName="composite2" presStyleCnt="0"/>
      <dgm:spPr/>
    </dgm:pt>
    <dgm:pt modelId="{0FA9F0E1-07F9-4E4F-B19F-3752709E3662}" type="pres">
      <dgm:prSet presAssocID="{69B5CE42-C21A-46D5-97A8-F1ECC4BC037F}" presName="dummyNode2" presStyleLbl="node1" presStyleIdx="2" presStyleCnt="4"/>
      <dgm:spPr/>
    </dgm:pt>
    <dgm:pt modelId="{AEAD6C59-BED5-48E3-84C5-5243923A8830}" type="pres">
      <dgm:prSet presAssocID="{69B5CE42-C21A-46D5-97A8-F1ECC4BC037F}" presName="childNode2" presStyleLbl="bgAcc1" presStyleIdx="3" presStyleCnt="4" custScaleX="140792" custScaleY="393314" custLinFactNeighborX="4053" custLinFactNeighborY="-30692">
        <dgm:presLayoutVars>
          <dgm:bulletEnabled val="1"/>
        </dgm:presLayoutVars>
      </dgm:prSet>
      <dgm:spPr>
        <a:prstGeom prst="roundRect">
          <a:avLst>
            <a:gd name="adj" fmla="val 10000"/>
          </a:avLst>
        </a:prstGeom>
      </dgm:spPr>
      <dgm:t>
        <a:bodyPr/>
        <a:lstStyle/>
        <a:p>
          <a:endParaRPr lang="bg-BG"/>
        </a:p>
      </dgm:t>
    </dgm:pt>
    <dgm:pt modelId="{BB482476-4454-444B-95B6-A4599956AFFB}" type="pres">
      <dgm:prSet presAssocID="{69B5CE42-C21A-46D5-97A8-F1ECC4BC037F}" presName="childNode2tx" presStyleLbl="bgAcc1" presStyleIdx="3" presStyleCnt="4">
        <dgm:presLayoutVars>
          <dgm:bulletEnabled val="1"/>
        </dgm:presLayoutVars>
      </dgm:prSet>
      <dgm:spPr/>
      <dgm:t>
        <a:bodyPr/>
        <a:lstStyle/>
        <a:p>
          <a:endParaRPr lang="bg-BG"/>
        </a:p>
      </dgm:t>
    </dgm:pt>
    <dgm:pt modelId="{11D60F2A-EB97-43BB-80E4-924E7A2FF6E3}" type="pres">
      <dgm:prSet presAssocID="{69B5CE42-C21A-46D5-97A8-F1ECC4BC037F}" presName="parentNode2" presStyleLbl="node1" presStyleIdx="3" presStyleCnt="4" custScaleX="163079" custScaleY="293607" custLinFactY="-158478" custLinFactNeighborX="-4852" custLinFactNeighborY="-200000">
        <dgm:presLayoutVars>
          <dgm:chMax val="0"/>
          <dgm:bulletEnabled val="1"/>
        </dgm:presLayoutVars>
      </dgm:prSet>
      <dgm:spPr>
        <a:prstGeom prst="roundRect">
          <a:avLst>
            <a:gd name="adj" fmla="val 10000"/>
          </a:avLst>
        </a:prstGeom>
      </dgm:spPr>
      <dgm:t>
        <a:bodyPr/>
        <a:lstStyle/>
        <a:p>
          <a:endParaRPr lang="bg-BG"/>
        </a:p>
      </dgm:t>
    </dgm:pt>
    <dgm:pt modelId="{C22E7156-7F15-4552-864A-FCDB0159765D}" type="pres">
      <dgm:prSet presAssocID="{69B5CE42-C21A-46D5-97A8-F1ECC4BC037F}" presName="connSite2" presStyleCnt="0"/>
      <dgm:spPr/>
    </dgm:pt>
  </dgm:ptLst>
  <dgm:cxnLst>
    <dgm:cxn modelId="{30580E51-37B4-4A14-970E-A398437D05DF}" type="presOf" srcId="{266CD715-1EEB-432E-9479-AC7D6312D046}" destId="{AEAD6C59-BED5-48E3-84C5-5243923A8830}" srcOrd="0" destOrd="0" presId="urn:microsoft.com/office/officeart/2005/8/layout/hProcess4"/>
    <dgm:cxn modelId="{5CA92382-37EC-46D5-BB7B-4A73B7299F31}" type="presOf" srcId="{E45649D5-E41E-4BBD-AD90-C819BE68F8D1}" destId="{BB482476-4454-444B-95B6-A4599956AFFB}" srcOrd="1" destOrd="3" presId="urn:microsoft.com/office/officeart/2005/8/layout/hProcess4"/>
    <dgm:cxn modelId="{47E2F63E-9D80-467E-AD2A-FFF791233220}" srcId="{69B5CE42-C21A-46D5-97A8-F1ECC4BC037F}" destId="{CB55F310-F4E5-4030-825D-989C55ABF887}" srcOrd="2" destOrd="0" parTransId="{1735030C-8FD1-434A-A44B-BCA64F82C086}" sibTransId="{2285BB69-5EBA-4678-82B1-59D1AB2B4B45}"/>
    <dgm:cxn modelId="{DF98832A-FFBD-448A-8C75-E6D637CA5858}" srcId="{7C5228B4-C95F-43CA-814D-66B5F2210A1B}" destId="{74BBAF9F-5C65-455F-B0EE-0429AD9A32CC}" srcOrd="2" destOrd="0" parTransId="{5FC11CFE-E5F2-4F21-BD7A-4EE91794E84D}" sibTransId="{71E6CA31-F9CF-47B9-A5FA-F96BD8112141}"/>
    <dgm:cxn modelId="{BE9F640C-F270-406D-BA43-DD6E16AA5417}" type="presOf" srcId="{B10A800B-811F-47D1-B97C-F9667AB7D70E}" destId="{6E5EA4BD-6FDD-4536-8D30-4AE28018E700}" srcOrd="1" destOrd="0" presId="urn:microsoft.com/office/officeart/2005/8/layout/hProcess4"/>
    <dgm:cxn modelId="{6EC47051-8BAE-4D54-AA0C-E7F15D5EC32B}" srcId="{BFB65DE8-90EF-432C-9F97-4EED06D62E1C}" destId="{185C68F2-95E9-4AC7-8456-BB68B4C8CA55}" srcOrd="0" destOrd="0" parTransId="{E0D483DE-3F24-4FE2-BD0B-147C89DF6D61}" sibTransId="{341EC362-F345-45A2-B079-67773EF847E9}"/>
    <dgm:cxn modelId="{82583797-63D0-412F-B35B-83D21AC8138D}" type="presOf" srcId="{74BBAF9F-5C65-455F-B0EE-0429AD9A32CC}" destId="{F7B1103C-1B18-434C-B077-BAB131E00F6A}" srcOrd="0" destOrd="2" presId="urn:microsoft.com/office/officeart/2005/8/layout/hProcess4"/>
    <dgm:cxn modelId="{4EA99901-6566-44D4-BAA8-F6599BF5F2F8}" type="presOf" srcId="{7C5228B4-C95F-43CA-814D-66B5F2210A1B}" destId="{04ED10DE-6051-4E1B-A2FC-77FC8B32B798}" srcOrd="0" destOrd="0" presId="urn:microsoft.com/office/officeart/2005/8/layout/hProcess4"/>
    <dgm:cxn modelId="{6937B1EB-1157-4746-A1FA-CF761BCDFB96}" srcId="{7C5228B4-C95F-43CA-814D-66B5F2210A1B}" destId="{339ADFB8-3250-47AF-A943-475EF97196C4}" srcOrd="1" destOrd="0" parTransId="{27A084AD-CC63-44EB-A8B8-33E1C6B63827}" sibTransId="{22E949D7-0657-48F6-BA7C-11CCBCC2B693}"/>
    <dgm:cxn modelId="{974C5F46-9CC2-4582-9825-9D67BD58140A}" type="presOf" srcId="{A90D210C-AA1E-4767-A781-BF2A6A0D78FF}" destId="{6E5EA4BD-6FDD-4536-8D30-4AE28018E700}" srcOrd="1" destOrd="1" presId="urn:microsoft.com/office/officeart/2005/8/layout/hProcess4"/>
    <dgm:cxn modelId="{69C67461-4BBC-4EC9-81C3-F29DAAE0E977}" srcId="{BFB65DE8-90EF-432C-9F97-4EED06D62E1C}" destId="{69B5CE42-C21A-46D5-97A8-F1ECC4BC037F}" srcOrd="3" destOrd="0" parTransId="{17BDBEA9-CB24-42D7-872E-60685DF3E720}" sibTransId="{3F4B7F4C-3F51-49E1-A478-19F088BE2076}"/>
    <dgm:cxn modelId="{5487AE26-5181-4B28-9609-0A5E8770C3BC}" srcId="{185C68F2-95E9-4AC7-8456-BB68B4C8CA55}" destId="{5ED69B4E-0968-4AAE-BFC7-683191B511D3}" srcOrd="2" destOrd="0" parTransId="{AC1F21E3-3E1A-4D93-912C-3BF06CD95450}" sibTransId="{EEC47C40-0DF0-4F95-8B02-714BF2DDEE90}"/>
    <dgm:cxn modelId="{F805B549-D349-40E6-A273-073581E4AEE5}" srcId="{185C68F2-95E9-4AC7-8456-BB68B4C8CA55}" destId="{C5E490BF-1A7D-43DD-8DD6-7616B42E66A4}" srcOrd="0" destOrd="0" parTransId="{78465D02-C406-4C18-93F5-2DD6AF7CD0EB}" sibTransId="{07938A86-B74E-41AF-9352-DB7D97928D9B}"/>
    <dgm:cxn modelId="{E5707E93-C059-4722-A4DB-5AFCE3FA6EC3}" type="presOf" srcId="{BDB5A71F-59F0-47C4-A17F-3E2BEAF2565D}" destId="{F2169055-2393-4846-B8C8-5C87D1973A76}" srcOrd="0" destOrd="3" presId="urn:microsoft.com/office/officeart/2005/8/layout/hProcess4"/>
    <dgm:cxn modelId="{0F172D58-0D14-48E6-AAF6-34EE2E27FBD3}" srcId="{BFB65DE8-90EF-432C-9F97-4EED06D62E1C}" destId="{7C5228B4-C95F-43CA-814D-66B5F2210A1B}" srcOrd="2" destOrd="0" parTransId="{EB67C6F0-6677-4949-88A4-E9BC1BDE6FEC}" sibTransId="{BA7A4DB0-181D-46B4-AE9D-F2F31E5DDCF7}"/>
    <dgm:cxn modelId="{1FAB88DA-E947-424F-8FB7-BBECD7F41EF8}" type="presOf" srcId="{B10A800B-811F-47D1-B97C-F9667AB7D70E}" destId="{3F314E9D-C860-47F8-895E-F31EA383FCF2}" srcOrd="0" destOrd="0" presId="urn:microsoft.com/office/officeart/2005/8/layout/hProcess4"/>
    <dgm:cxn modelId="{D41784F7-5F0B-4860-AB69-F56CD33A1478}" type="presOf" srcId="{BDB5A71F-59F0-47C4-A17F-3E2BEAF2565D}" destId="{357D4EC2-A1AD-4194-9EDE-C7D53D127F28}" srcOrd="1" destOrd="3" presId="urn:microsoft.com/office/officeart/2005/8/layout/hProcess4"/>
    <dgm:cxn modelId="{193BA92E-264B-4A6A-8B6D-EFF9B2C674CC}" type="presOf" srcId="{AEE08657-FF13-4353-83DB-E7CA5102146D}" destId="{F7B1103C-1B18-434C-B077-BAB131E00F6A}" srcOrd="0" destOrd="0" presId="urn:microsoft.com/office/officeart/2005/8/layout/hProcess4"/>
    <dgm:cxn modelId="{BC288E8E-CF5B-4E01-B336-209AA1EED246}" type="presOf" srcId="{BFB65DE8-90EF-432C-9F97-4EED06D62E1C}" destId="{DFC040ED-4469-4949-8CF5-2577B3B99A81}" srcOrd="0" destOrd="0" presId="urn:microsoft.com/office/officeart/2005/8/layout/hProcess4"/>
    <dgm:cxn modelId="{1E259A33-1CE9-4A54-A272-8E2AFE4571D0}" srcId="{69B5CE42-C21A-46D5-97A8-F1ECC4BC037F}" destId="{266CD715-1EEB-432E-9479-AC7D6312D046}" srcOrd="0" destOrd="0" parTransId="{9C489311-1D1B-4D68-A129-79D2D5A788CF}" sibTransId="{76D7EB05-2938-4AED-B363-84148695AFF0}"/>
    <dgm:cxn modelId="{A6D96461-F2C8-4736-AE6E-CA2D03D2DCDD}" srcId="{7C5228B4-C95F-43CA-814D-66B5F2210A1B}" destId="{AEE08657-FF13-4353-83DB-E7CA5102146D}" srcOrd="0" destOrd="0" parTransId="{A32B05A5-BCDE-48A7-BD8E-B92D4E93E874}" sibTransId="{DA3185F2-E194-4A16-B542-EAD136C534B0}"/>
    <dgm:cxn modelId="{89F8E346-7ECA-49F3-A41B-063E2098FB60}" type="presOf" srcId="{5ED69B4E-0968-4AAE-BFC7-683191B511D3}" destId="{F2169055-2393-4846-B8C8-5C87D1973A76}" srcOrd="0" destOrd="2" presId="urn:microsoft.com/office/officeart/2005/8/layout/hProcess4"/>
    <dgm:cxn modelId="{C620943D-3BBD-40E7-BBBD-2554AB7F8075}" type="presOf" srcId="{74BBAF9F-5C65-455F-B0EE-0429AD9A32CC}" destId="{E23055D3-28A2-40AE-92F4-1C6A1ADF86CD}" srcOrd="1" destOrd="2" presId="urn:microsoft.com/office/officeart/2005/8/layout/hProcess4"/>
    <dgm:cxn modelId="{6B10142F-1EBC-475D-A380-5374AB58599E}" type="presOf" srcId="{5ED69B4E-0968-4AAE-BFC7-683191B511D3}" destId="{357D4EC2-A1AD-4194-9EDE-C7D53D127F28}" srcOrd="1" destOrd="2" presId="urn:microsoft.com/office/officeart/2005/8/layout/hProcess4"/>
    <dgm:cxn modelId="{56A4D10A-60A4-4006-8523-3EFFB145B0BA}" type="presOf" srcId="{AB923817-F478-4DAE-B710-F2EF13F4CF11}" destId="{904B441A-E58E-4B14-98B4-6CBBE51FDE11}" srcOrd="0" destOrd="0" presId="urn:microsoft.com/office/officeart/2005/8/layout/hProcess4"/>
    <dgm:cxn modelId="{5FCFD42A-D3AA-4930-A096-F63C621FCBA0}" type="presOf" srcId="{AEE08657-FF13-4353-83DB-E7CA5102146D}" destId="{E23055D3-28A2-40AE-92F4-1C6A1ADF86CD}" srcOrd="1" destOrd="0" presId="urn:microsoft.com/office/officeart/2005/8/layout/hProcess4"/>
    <dgm:cxn modelId="{F922A30C-F9B3-46D3-A1F6-7AF597A22C4D}" type="presOf" srcId="{D7877BB3-973D-49C7-860D-6CD7E6D3A409}" destId="{BB482476-4454-444B-95B6-A4599956AFFB}" srcOrd="1" destOrd="1" presId="urn:microsoft.com/office/officeart/2005/8/layout/hProcess4"/>
    <dgm:cxn modelId="{2D8C85E4-C08D-42DF-88F1-75282004CA34}" type="presOf" srcId="{79FA3AA9-2158-4997-949D-E8F3536F11D0}" destId="{357D4EC2-A1AD-4194-9EDE-C7D53D127F28}" srcOrd="1" destOrd="1" presId="urn:microsoft.com/office/officeart/2005/8/layout/hProcess4"/>
    <dgm:cxn modelId="{A3CF3DEA-F68C-482E-AA05-FD4EDF9B42C4}" type="presOf" srcId="{E45649D5-E41E-4BBD-AD90-C819BE68F8D1}" destId="{AEAD6C59-BED5-48E3-84C5-5243923A8830}" srcOrd="0" destOrd="3" presId="urn:microsoft.com/office/officeart/2005/8/layout/hProcess4"/>
    <dgm:cxn modelId="{65D184DC-12A9-45D3-B0ED-A31556C5739D}" srcId="{AB923817-F478-4DAE-B710-F2EF13F4CF11}" destId="{A90D210C-AA1E-4767-A781-BF2A6A0D78FF}" srcOrd="1" destOrd="0" parTransId="{F798F034-8FBB-4D6B-8B6C-45D5C07A0C8B}" sibTransId="{416BA702-B943-4446-8E55-244644BF3C1B}"/>
    <dgm:cxn modelId="{3AE8FAD5-FE6C-4726-B2AF-EEAD1BC8D989}" type="presOf" srcId="{A90D210C-AA1E-4767-A781-BF2A6A0D78FF}" destId="{3F314E9D-C860-47F8-895E-F31EA383FCF2}" srcOrd="0" destOrd="1" presId="urn:microsoft.com/office/officeart/2005/8/layout/hProcess4"/>
    <dgm:cxn modelId="{CA0F684C-156B-45F2-80FD-8FF4FA090491}" type="presOf" srcId="{341EC362-F345-45A2-B079-67773EF847E9}" destId="{145B3D13-D355-4F90-AA72-BF4F5562343A}" srcOrd="0" destOrd="0" presId="urn:microsoft.com/office/officeart/2005/8/layout/hProcess4"/>
    <dgm:cxn modelId="{37630DE9-A39C-4550-A3EF-D88C1F8B5AA7}" type="presOf" srcId="{5C0484BC-18AC-4C82-85D6-9B6A72C9E46C}" destId="{3F314E9D-C860-47F8-895E-F31EA383FCF2}" srcOrd="0" destOrd="2" presId="urn:microsoft.com/office/officeart/2005/8/layout/hProcess4"/>
    <dgm:cxn modelId="{5715A3EC-28EB-4BE3-8E89-2AC2BD06E9B7}" type="presOf" srcId="{266CD715-1EEB-432E-9479-AC7D6312D046}" destId="{BB482476-4454-444B-95B6-A4599956AFFB}" srcOrd="1" destOrd="0" presId="urn:microsoft.com/office/officeart/2005/8/layout/hProcess4"/>
    <dgm:cxn modelId="{B20CC2DD-8780-4F49-B3D9-6C84944BB740}" srcId="{69B5CE42-C21A-46D5-97A8-F1ECC4BC037F}" destId="{E45649D5-E41E-4BBD-AD90-C819BE68F8D1}" srcOrd="3" destOrd="0" parTransId="{611149D7-BF8C-42DA-9EB0-30B1F6AF320D}" sibTransId="{FC813FC0-4107-498C-A806-1DD01B46ABF1}"/>
    <dgm:cxn modelId="{A99CCF06-E65B-470B-80CE-B256931D174E}" type="presOf" srcId="{185C68F2-95E9-4AC7-8456-BB68B4C8CA55}" destId="{FFDA8BAA-7D64-4402-91E8-4BF909E80FE3}" srcOrd="0" destOrd="0" presId="urn:microsoft.com/office/officeart/2005/8/layout/hProcess4"/>
    <dgm:cxn modelId="{A30DF7E1-DDAD-4199-88B0-769605F0B56D}" srcId="{AB923817-F478-4DAE-B710-F2EF13F4CF11}" destId="{B10A800B-811F-47D1-B97C-F9667AB7D70E}" srcOrd="0" destOrd="0" parTransId="{380D7F49-F5A1-4B10-8AAD-43D01350839A}" sibTransId="{49E8BDB2-572A-43F8-9341-4392FF4F672D}"/>
    <dgm:cxn modelId="{645A833A-0E77-403F-8558-4D5897EFDAFD}" srcId="{69B5CE42-C21A-46D5-97A8-F1ECC4BC037F}" destId="{D7877BB3-973D-49C7-860D-6CD7E6D3A409}" srcOrd="1" destOrd="0" parTransId="{B8F934D0-516A-489C-9EEC-7D3AB4D28D16}" sibTransId="{5D7D242C-3234-427E-B8FF-576BEEAF5C4F}"/>
    <dgm:cxn modelId="{6BAE103E-1E40-414B-A7BA-EC85FBB94EDC}" type="presOf" srcId="{C5E490BF-1A7D-43DD-8DD6-7616B42E66A4}" destId="{F2169055-2393-4846-B8C8-5C87D1973A76}" srcOrd="0" destOrd="0" presId="urn:microsoft.com/office/officeart/2005/8/layout/hProcess4"/>
    <dgm:cxn modelId="{0A1F223A-6406-4B8E-8957-1BF9552F346A}" srcId="{BFB65DE8-90EF-432C-9F97-4EED06D62E1C}" destId="{AB923817-F478-4DAE-B710-F2EF13F4CF11}" srcOrd="1" destOrd="0" parTransId="{E47201E7-5202-4C17-96BD-72B5D6A463B9}" sibTransId="{40EA75C8-2D79-4F72-B40A-6E964F5112DC}"/>
    <dgm:cxn modelId="{C9457F2D-20D3-40DC-8816-A6DD6740D1DB}" type="presOf" srcId="{D7877BB3-973D-49C7-860D-6CD7E6D3A409}" destId="{AEAD6C59-BED5-48E3-84C5-5243923A8830}" srcOrd="0" destOrd="1" presId="urn:microsoft.com/office/officeart/2005/8/layout/hProcess4"/>
    <dgm:cxn modelId="{19A940CB-3000-4F81-98A0-FA903265F5FA}" type="presOf" srcId="{CB55F310-F4E5-4030-825D-989C55ABF887}" destId="{BB482476-4454-444B-95B6-A4599956AFFB}" srcOrd="1" destOrd="2" presId="urn:microsoft.com/office/officeart/2005/8/layout/hProcess4"/>
    <dgm:cxn modelId="{EAE678BE-FC18-40AB-B437-0D96DF82154C}" srcId="{185C68F2-95E9-4AC7-8456-BB68B4C8CA55}" destId="{79FA3AA9-2158-4997-949D-E8F3536F11D0}" srcOrd="1" destOrd="0" parTransId="{2D88D98B-F6F2-4B58-8C69-61E28E106023}" sibTransId="{50CE91C0-D720-4646-A4F2-4A282334B81F}"/>
    <dgm:cxn modelId="{9B4976B8-B0FA-4BDC-9E28-E4339A819240}" srcId="{185C68F2-95E9-4AC7-8456-BB68B4C8CA55}" destId="{BDB5A71F-59F0-47C4-A17F-3E2BEAF2565D}" srcOrd="3" destOrd="0" parTransId="{A5043035-0477-4FC9-B36C-FEE75B833AC2}" sibTransId="{8473275D-ED54-4F38-B66E-DBA0A5D273E2}"/>
    <dgm:cxn modelId="{CC45CEF8-6705-4898-A17F-E65EEAB3AED5}" type="presOf" srcId="{BA7A4DB0-181D-46B4-AE9D-F2F31E5DDCF7}" destId="{2C7A8815-A76B-4602-B38A-109457F15702}" srcOrd="0" destOrd="0" presId="urn:microsoft.com/office/officeart/2005/8/layout/hProcess4"/>
    <dgm:cxn modelId="{0A50B752-5363-47AA-B99F-7E5216442CC3}" srcId="{AB923817-F478-4DAE-B710-F2EF13F4CF11}" destId="{5C0484BC-18AC-4C82-85D6-9B6A72C9E46C}" srcOrd="2" destOrd="0" parTransId="{3065A664-0C12-4A55-8054-5627703854CE}" sibTransId="{A6DA6C8E-8EA9-478D-9048-9C383A2E1D17}"/>
    <dgm:cxn modelId="{0EB702D2-226B-47E3-8181-BE29877261E3}" type="presOf" srcId="{40EA75C8-2D79-4F72-B40A-6E964F5112DC}" destId="{66336501-1E16-4A83-93F1-5AF9E4C1FFD3}" srcOrd="0" destOrd="0" presId="urn:microsoft.com/office/officeart/2005/8/layout/hProcess4"/>
    <dgm:cxn modelId="{FE5E769F-C383-453F-B0CD-4650FA1699DA}" type="presOf" srcId="{339ADFB8-3250-47AF-A943-475EF97196C4}" destId="{E23055D3-28A2-40AE-92F4-1C6A1ADF86CD}" srcOrd="1" destOrd="1" presId="urn:microsoft.com/office/officeart/2005/8/layout/hProcess4"/>
    <dgm:cxn modelId="{3A903349-4524-4DE3-ABA2-E972F877FD36}" type="presOf" srcId="{69B5CE42-C21A-46D5-97A8-F1ECC4BC037F}" destId="{11D60F2A-EB97-43BB-80E4-924E7A2FF6E3}" srcOrd="0" destOrd="0" presId="urn:microsoft.com/office/officeart/2005/8/layout/hProcess4"/>
    <dgm:cxn modelId="{B5F979F4-E2A1-498A-8E36-E355D1094073}" type="presOf" srcId="{5C0484BC-18AC-4C82-85D6-9B6A72C9E46C}" destId="{6E5EA4BD-6FDD-4536-8D30-4AE28018E700}" srcOrd="1" destOrd="2" presId="urn:microsoft.com/office/officeart/2005/8/layout/hProcess4"/>
    <dgm:cxn modelId="{7EAE8F3D-A2C5-4F0C-A879-2E789F3E6525}" type="presOf" srcId="{79FA3AA9-2158-4997-949D-E8F3536F11D0}" destId="{F2169055-2393-4846-B8C8-5C87D1973A76}" srcOrd="0" destOrd="1" presId="urn:microsoft.com/office/officeart/2005/8/layout/hProcess4"/>
    <dgm:cxn modelId="{FD4ABA49-C06D-4D39-8287-041E78A6DE6E}" type="presOf" srcId="{CB55F310-F4E5-4030-825D-989C55ABF887}" destId="{AEAD6C59-BED5-48E3-84C5-5243923A8830}" srcOrd="0" destOrd="2" presId="urn:microsoft.com/office/officeart/2005/8/layout/hProcess4"/>
    <dgm:cxn modelId="{7971C84B-B2EF-4969-941C-0A1AB5381A49}" type="presOf" srcId="{339ADFB8-3250-47AF-A943-475EF97196C4}" destId="{F7B1103C-1B18-434C-B077-BAB131E00F6A}" srcOrd="0" destOrd="1" presId="urn:microsoft.com/office/officeart/2005/8/layout/hProcess4"/>
    <dgm:cxn modelId="{B01ECDDC-9C6F-47B3-AF29-1D29E16C5139}" type="presOf" srcId="{C5E490BF-1A7D-43DD-8DD6-7616B42E66A4}" destId="{357D4EC2-A1AD-4194-9EDE-C7D53D127F28}" srcOrd="1" destOrd="0" presId="urn:microsoft.com/office/officeart/2005/8/layout/hProcess4"/>
    <dgm:cxn modelId="{B025FBEB-B469-4F21-BCBA-505DBC396BA9}" type="presParOf" srcId="{DFC040ED-4469-4949-8CF5-2577B3B99A81}" destId="{46148B6E-BD48-41BC-926A-917C55AAA551}" srcOrd="0" destOrd="0" presId="urn:microsoft.com/office/officeart/2005/8/layout/hProcess4"/>
    <dgm:cxn modelId="{75357134-1F92-4B8D-B4B2-4CF33EDD107D}" type="presParOf" srcId="{DFC040ED-4469-4949-8CF5-2577B3B99A81}" destId="{B2F28DFE-10B9-4214-9C76-26A81C696992}" srcOrd="1" destOrd="0" presId="urn:microsoft.com/office/officeart/2005/8/layout/hProcess4"/>
    <dgm:cxn modelId="{4F954791-7047-4331-8D89-AB38E806D543}" type="presParOf" srcId="{DFC040ED-4469-4949-8CF5-2577B3B99A81}" destId="{AF850E9A-2E03-496C-AF26-D144C48BC8C9}" srcOrd="2" destOrd="0" presId="urn:microsoft.com/office/officeart/2005/8/layout/hProcess4"/>
    <dgm:cxn modelId="{AE96711B-1591-433E-A548-3AAF3F4B4CA8}" type="presParOf" srcId="{AF850E9A-2E03-496C-AF26-D144C48BC8C9}" destId="{05529738-1CC5-430A-B0EF-76B27678C55D}" srcOrd="0" destOrd="0" presId="urn:microsoft.com/office/officeart/2005/8/layout/hProcess4"/>
    <dgm:cxn modelId="{88C1BE8E-FC6B-43B8-AE1E-10D218E8CC9C}" type="presParOf" srcId="{05529738-1CC5-430A-B0EF-76B27678C55D}" destId="{DCF457FA-C06C-46D3-9B1A-535A6A546DBD}" srcOrd="0" destOrd="0" presId="urn:microsoft.com/office/officeart/2005/8/layout/hProcess4"/>
    <dgm:cxn modelId="{5F52A3AA-47D1-466F-880A-974218CE67A9}" type="presParOf" srcId="{05529738-1CC5-430A-B0EF-76B27678C55D}" destId="{F2169055-2393-4846-B8C8-5C87D1973A76}" srcOrd="1" destOrd="0" presId="urn:microsoft.com/office/officeart/2005/8/layout/hProcess4"/>
    <dgm:cxn modelId="{2BF70FA8-8E5F-4A22-8456-8DA0B6F8FF23}" type="presParOf" srcId="{05529738-1CC5-430A-B0EF-76B27678C55D}" destId="{357D4EC2-A1AD-4194-9EDE-C7D53D127F28}" srcOrd="2" destOrd="0" presId="urn:microsoft.com/office/officeart/2005/8/layout/hProcess4"/>
    <dgm:cxn modelId="{7E1E1051-DD5A-4711-B84D-7B7C6CFCD3AF}" type="presParOf" srcId="{05529738-1CC5-430A-B0EF-76B27678C55D}" destId="{FFDA8BAA-7D64-4402-91E8-4BF909E80FE3}" srcOrd="3" destOrd="0" presId="urn:microsoft.com/office/officeart/2005/8/layout/hProcess4"/>
    <dgm:cxn modelId="{3101835B-4A1C-4DDA-9B71-4A25A0DD1233}" type="presParOf" srcId="{05529738-1CC5-430A-B0EF-76B27678C55D}" destId="{95E09155-A953-4266-A127-867CCB4866F3}" srcOrd="4" destOrd="0" presId="urn:microsoft.com/office/officeart/2005/8/layout/hProcess4"/>
    <dgm:cxn modelId="{BD6C497B-FEA4-48C3-9E3E-840FE184B9BC}" type="presParOf" srcId="{AF850E9A-2E03-496C-AF26-D144C48BC8C9}" destId="{145B3D13-D355-4F90-AA72-BF4F5562343A}" srcOrd="1" destOrd="0" presId="urn:microsoft.com/office/officeart/2005/8/layout/hProcess4"/>
    <dgm:cxn modelId="{98766779-111D-4617-8B47-869DDE1369B1}" type="presParOf" srcId="{AF850E9A-2E03-496C-AF26-D144C48BC8C9}" destId="{5088DBA8-75D6-4E13-9F07-080C7901DF0D}" srcOrd="2" destOrd="0" presId="urn:microsoft.com/office/officeart/2005/8/layout/hProcess4"/>
    <dgm:cxn modelId="{DF09EE51-4EBB-45AA-990D-DD8CB7B04BC6}" type="presParOf" srcId="{5088DBA8-75D6-4E13-9F07-080C7901DF0D}" destId="{DB6B0BD5-8C13-4281-A6D6-C94EF18D07FB}" srcOrd="0" destOrd="0" presId="urn:microsoft.com/office/officeart/2005/8/layout/hProcess4"/>
    <dgm:cxn modelId="{CF2A9E8E-4C69-4EF9-8E78-0D2805F3641F}" type="presParOf" srcId="{5088DBA8-75D6-4E13-9F07-080C7901DF0D}" destId="{3F314E9D-C860-47F8-895E-F31EA383FCF2}" srcOrd="1" destOrd="0" presId="urn:microsoft.com/office/officeart/2005/8/layout/hProcess4"/>
    <dgm:cxn modelId="{186821BD-AF1D-488D-BDA2-232AE93C2B27}" type="presParOf" srcId="{5088DBA8-75D6-4E13-9F07-080C7901DF0D}" destId="{6E5EA4BD-6FDD-4536-8D30-4AE28018E700}" srcOrd="2" destOrd="0" presId="urn:microsoft.com/office/officeart/2005/8/layout/hProcess4"/>
    <dgm:cxn modelId="{C79D854B-62C6-46F7-8FAB-C1C18CCAA55B}" type="presParOf" srcId="{5088DBA8-75D6-4E13-9F07-080C7901DF0D}" destId="{904B441A-E58E-4B14-98B4-6CBBE51FDE11}" srcOrd="3" destOrd="0" presId="urn:microsoft.com/office/officeart/2005/8/layout/hProcess4"/>
    <dgm:cxn modelId="{83B39509-85C0-4458-878E-053B80BF4018}" type="presParOf" srcId="{5088DBA8-75D6-4E13-9F07-080C7901DF0D}" destId="{A64B1DB4-86D2-4EF9-99CB-049E8EE498AD}" srcOrd="4" destOrd="0" presId="urn:microsoft.com/office/officeart/2005/8/layout/hProcess4"/>
    <dgm:cxn modelId="{1C5CC226-1D01-48E6-88BB-EB42CCF289B8}" type="presParOf" srcId="{AF850E9A-2E03-496C-AF26-D144C48BC8C9}" destId="{66336501-1E16-4A83-93F1-5AF9E4C1FFD3}" srcOrd="3" destOrd="0" presId="urn:microsoft.com/office/officeart/2005/8/layout/hProcess4"/>
    <dgm:cxn modelId="{81612FA2-42F6-4D39-957C-CF23373499F9}" type="presParOf" srcId="{AF850E9A-2E03-496C-AF26-D144C48BC8C9}" destId="{A31F4C5C-7A0B-481F-9D35-FD64094F4557}" srcOrd="4" destOrd="0" presId="urn:microsoft.com/office/officeart/2005/8/layout/hProcess4"/>
    <dgm:cxn modelId="{D5F25DF6-A470-4CA8-8AE2-F52497D09D14}" type="presParOf" srcId="{A31F4C5C-7A0B-481F-9D35-FD64094F4557}" destId="{B645DDBF-2DB4-4004-8791-71DD30A95EF7}" srcOrd="0" destOrd="0" presId="urn:microsoft.com/office/officeart/2005/8/layout/hProcess4"/>
    <dgm:cxn modelId="{385849D7-4866-45AE-AD96-CC1562B0C90E}" type="presParOf" srcId="{A31F4C5C-7A0B-481F-9D35-FD64094F4557}" destId="{F7B1103C-1B18-434C-B077-BAB131E00F6A}" srcOrd="1" destOrd="0" presId="urn:microsoft.com/office/officeart/2005/8/layout/hProcess4"/>
    <dgm:cxn modelId="{9FD09536-B380-444E-B01A-99E7F3216DB6}" type="presParOf" srcId="{A31F4C5C-7A0B-481F-9D35-FD64094F4557}" destId="{E23055D3-28A2-40AE-92F4-1C6A1ADF86CD}" srcOrd="2" destOrd="0" presId="urn:microsoft.com/office/officeart/2005/8/layout/hProcess4"/>
    <dgm:cxn modelId="{6D5DAF35-F5E3-4731-BF4A-34484FDF0211}" type="presParOf" srcId="{A31F4C5C-7A0B-481F-9D35-FD64094F4557}" destId="{04ED10DE-6051-4E1B-A2FC-77FC8B32B798}" srcOrd="3" destOrd="0" presId="urn:microsoft.com/office/officeart/2005/8/layout/hProcess4"/>
    <dgm:cxn modelId="{2454F29D-85EB-4CD5-BC45-E95F4631530C}" type="presParOf" srcId="{A31F4C5C-7A0B-481F-9D35-FD64094F4557}" destId="{9E0FC26D-9D7F-4A72-BDB6-313B1F40D7BB}" srcOrd="4" destOrd="0" presId="urn:microsoft.com/office/officeart/2005/8/layout/hProcess4"/>
    <dgm:cxn modelId="{12118367-D389-4022-A7E7-F9A206230D18}" type="presParOf" srcId="{AF850E9A-2E03-496C-AF26-D144C48BC8C9}" destId="{2C7A8815-A76B-4602-B38A-109457F15702}" srcOrd="5" destOrd="0" presId="urn:microsoft.com/office/officeart/2005/8/layout/hProcess4"/>
    <dgm:cxn modelId="{2088D5E9-6CAE-42FE-ABA3-8D2414171C43}" type="presParOf" srcId="{AF850E9A-2E03-496C-AF26-D144C48BC8C9}" destId="{AE2352F6-F368-406C-806B-898D460D7895}" srcOrd="6" destOrd="0" presId="urn:microsoft.com/office/officeart/2005/8/layout/hProcess4"/>
    <dgm:cxn modelId="{427F1D22-024C-41D7-9C5E-E77B4A9FF3A1}" type="presParOf" srcId="{AE2352F6-F368-406C-806B-898D460D7895}" destId="{0FA9F0E1-07F9-4E4F-B19F-3752709E3662}" srcOrd="0" destOrd="0" presId="urn:microsoft.com/office/officeart/2005/8/layout/hProcess4"/>
    <dgm:cxn modelId="{BE4F7416-F518-41DF-AB83-F83514FB1A37}" type="presParOf" srcId="{AE2352F6-F368-406C-806B-898D460D7895}" destId="{AEAD6C59-BED5-48E3-84C5-5243923A8830}" srcOrd="1" destOrd="0" presId="urn:microsoft.com/office/officeart/2005/8/layout/hProcess4"/>
    <dgm:cxn modelId="{3F1939BB-752D-47F6-B104-936F4134A4F3}" type="presParOf" srcId="{AE2352F6-F368-406C-806B-898D460D7895}" destId="{BB482476-4454-444B-95B6-A4599956AFFB}" srcOrd="2" destOrd="0" presId="urn:microsoft.com/office/officeart/2005/8/layout/hProcess4"/>
    <dgm:cxn modelId="{877DB711-19A2-413A-A234-283D07F24A6C}" type="presParOf" srcId="{AE2352F6-F368-406C-806B-898D460D7895}" destId="{11D60F2A-EB97-43BB-80E4-924E7A2FF6E3}" srcOrd="3" destOrd="0" presId="urn:microsoft.com/office/officeart/2005/8/layout/hProcess4"/>
    <dgm:cxn modelId="{1EAB6085-3A01-4545-875B-4E23357B0BC1}" type="presParOf" srcId="{AE2352F6-F368-406C-806B-898D460D7895}" destId="{C22E7156-7F15-4552-864A-FCDB0159765D}"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831BC-7990-4522-8AE7-1EE5FF10A5D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CA"/>
        </a:p>
      </dgm:t>
    </dgm:pt>
    <dgm:pt modelId="{D35D29EA-EBB8-46CF-A0FA-7BA4D23ADA57}">
      <dgm:prSet phldrT="[Text]" custT="1"/>
      <dgm:spPr>
        <a:xfrm>
          <a:off x="201809" y="698158"/>
          <a:ext cx="2647082" cy="64457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sz="3200" dirty="0" smtClean="0">
              <a:solidFill>
                <a:sysClr val="window" lastClr="FFFFFF"/>
              </a:solidFill>
              <a:latin typeface="Calibri"/>
              <a:ea typeface="+mn-ea"/>
              <a:cs typeface="+mn-cs"/>
            </a:rPr>
            <a:t>abilities</a:t>
          </a:r>
          <a:endParaRPr lang="en-CA" sz="3200" dirty="0">
            <a:solidFill>
              <a:sysClr val="window" lastClr="FFFFFF"/>
            </a:solidFill>
            <a:latin typeface="Calibri"/>
            <a:ea typeface="+mn-ea"/>
            <a:cs typeface="+mn-cs"/>
          </a:endParaRPr>
        </a:p>
      </dgm:t>
    </dgm:pt>
    <dgm:pt modelId="{DB6A3145-9032-4FFE-9BA3-C57670AB7BBC}" type="parTrans" cxnId="{15A65CDB-C35E-49B3-9925-7651D1EEEDB6}">
      <dgm:prSet/>
      <dgm:spPr/>
      <dgm:t>
        <a:bodyPr/>
        <a:lstStyle/>
        <a:p>
          <a:endParaRPr lang="en-CA"/>
        </a:p>
      </dgm:t>
    </dgm:pt>
    <dgm:pt modelId="{F8F47A63-E8E1-4092-AA0E-5C2DE974C066}" type="sibTrans" cxnId="{15A65CDB-C35E-49B3-9925-7651D1EEEDB6}">
      <dgm:prSet/>
      <dgm:spPr>
        <a:xfrm>
          <a:off x="1430253" y="1420767"/>
          <a:ext cx="363056" cy="283719"/>
        </a:xfrm>
        <a:prstGeom prst="mathPlus">
          <a:avLst/>
        </a:prstGeom>
        <a:solidFill>
          <a:srgbClr val="4F81BD">
            <a:tint val="60000"/>
            <a:hueOff val="0"/>
            <a:satOff val="0"/>
            <a:lumOff val="0"/>
            <a:alphaOff val="0"/>
          </a:srgbClr>
        </a:solidFill>
        <a:ln>
          <a:noFill/>
        </a:ln>
        <a:effectLst/>
      </dgm:spPr>
      <dgm:t>
        <a:bodyPr/>
        <a:lstStyle/>
        <a:p>
          <a:endParaRPr lang="en-CA" dirty="0">
            <a:solidFill>
              <a:sysClr val="window" lastClr="FFFFFF"/>
            </a:solidFill>
            <a:latin typeface="Calibri"/>
            <a:ea typeface="+mn-ea"/>
            <a:cs typeface="+mn-cs"/>
          </a:endParaRPr>
        </a:p>
      </dgm:t>
    </dgm:pt>
    <dgm:pt modelId="{68BFC446-C9B8-4218-B9CE-1238F851D24A}">
      <dgm:prSet phldrT="[Text]"/>
      <dgm:spPr>
        <a:xfrm>
          <a:off x="4183404" y="743180"/>
          <a:ext cx="4334227" cy="378895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dirty="0" smtClean="0">
              <a:solidFill>
                <a:sysClr val="window" lastClr="FFFFFF"/>
              </a:solidFill>
              <a:latin typeface="Calibri"/>
              <a:ea typeface="+mn-ea"/>
              <a:cs typeface="+mn-cs"/>
            </a:rPr>
            <a:t>Decision-making capability to make decisions to live in the community</a:t>
          </a:r>
          <a:endParaRPr lang="en-CA" dirty="0">
            <a:solidFill>
              <a:sysClr val="window" lastClr="FFFFFF"/>
            </a:solidFill>
            <a:latin typeface="Calibri"/>
            <a:ea typeface="+mn-ea"/>
            <a:cs typeface="+mn-cs"/>
          </a:endParaRPr>
        </a:p>
      </dgm:t>
    </dgm:pt>
    <dgm:pt modelId="{5AA5C8F3-B177-4AC1-8056-C1D94E2DFCB2}" type="parTrans" cxnId="{257035C9-13DA-4A4D-B41D-4784B8E7592F}">
      <dgm:prSet/>
      <dgm:spPr/>
      <dgm:t>
        <a:bodyPr/>
        <a:lstStyle/>
        <a:p>
          <a:endParaRPr lang="en-CA"/>
        </a:p>
      </dgm:t>
    </dgm:pt>
    <dgm:pt modelId="{32898DA8-D51C-48C5-879A-FC8C31F9C37D}" type="sibTrans" cxnId="{257035C9-13DA-4A4D-B41D-4784B8E7592F}">
      <dgm:prSet/>
      <dgm:spPr/>
      <dgm:t>
        <a:bodyPr/>
        <a:lstStyle/>
        <a:p>
          <a:endParaRPr lang="en-CA"/>
        </a:p>
      </dgm:t>
    </dgm:pt>
    <dgm:pt modelId="{B770A2BD-4BB7-46E1-BCFE-12CDAC9E0B98}">
      <dgm:prSet custT="1"/>
      <dgm:spPr>
        <a:xfrm>
          <a:off x="129556" y="1709813"/>
          <a:ext cx="2804150" cy="62114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sz="2800" dirty="0" smtClean="0">
              <a:solidFill>
                <a:sysClr val="window" lastClr="FFFFFF"/>
              </a:solidFill>
              <a:latin typeface="Calibri"/>
              <a:ea typeface="+mn-ea"/>
              <a:cs typeface="+mn-cs"/>
            </a:rPr>
            <a:t>supports</a:t>
          </a:r>
          <a:endParaRPr lang="en-CA" sz="2800" dirty="0">
            <a:solidFill>
              <a:sysClr val="window" lastClr="FFFFFF"/>
            </a:solidFill>
            <a:latin typeface="Calibri"/>
            <a:ea typeface="+mn-ea"/>
            <a:cs typeface="+mn-cs"/>
          </a:endParaRPr>
        </a:p>
      </dgm:t>
    </dgm:pt>
    <dgm:pt modelId="{D74F858D-5999-4109-9CCB-0763B1D23857}" type="parTrans" cxnId="{269B5549-62E7-4325-B76E-8B562EFD89AB}">
      <dgm:prSet/>
      <dgm:spPr/>
      <dgm:t>
        <a:bodyPr/>
        <a:lstStyle/>
        <a:p>
          <a:endParaRPr lang="en-CA"/>
        </a:p>
      </dgm:t>
    </dgm:pt>
    <dgm:pt modelId="{CA5712D4-E836-46B4-93C5-67A4448BB965}" type="sibTrans" cxnId="{269B5549-62E7-4325-B76E-8B562EFD89AB}">
      <dgm:prSet/>
      <dgm:spPr>
        <a:xfrm flipV="1">
          <a:off x="1502510" y="2576945"/>
          <a:ext cx="352105" cy="280785"/>
        </a:xfrm>
        <a:prstGeom prst="mathPlus">
          <a:avLst/>
        </a:prstGeom>
        <a:solidFill>
          <a:srgbClr val="4F81BD">
            <a:tint val="60000"/>
            <a:hueOff val="0"/>
            <a:satOff val="0"/>
            <a:lumOff val="0"/>
            <a:alphaOff val="0"/>
          </a:srgbClr>
        </a:solidFill>
        <a:ln>
          <a:noFill/>
        </a:ln>
        <a:effectLst/>
      </dgm:spPr>
      <dgm:t>
        <a:bodyPr/>
        <a:lstStyle/>
        <a:p>
          <a:endParaRPr lang="en-CA" dirty="0">
            <a:solidFill>
              <a:sysClr val="window" lastClr="FFFFFF"/>
            </a:solidFill>
            <a:latin typeface="Calibri"/>
            <a:ea typeface="+mn-ea"/>
            <a:cs typeface="+mn-cs"/>
          </a:endParaRPr>
        </a:p>
      </dgm:t>
    </dgm:pt>
    <dgm:pt modelId="{BB9EF3CB-389A-4DA1-ACBA-3025E78F79CC}">
      <dgm:prSet phldrT="[Text]" custT="1"/>
      <dgm:spPr>
        <a:xfrm>
          <a:off x="0" y="2868743"/>
          <a:ext cx="3462751" cy="7599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sz="2800" dirty="0" smtClean="0">
              <a:solidFill>
                <a:sysClr val="window" lastClr="FFFFFF"/>
              </a:solidFill>
              <a:latin typeface="Calibri"/>
              <a:ea typeface="+mn-ea"/>
              <a:cs typeface="+mn-cs"/>
            </a:rPr>
            <a:t>reasonable accommodation</a:t>
          </a:r>
          <a:endParaRPr lang="en-CA" sz="2800" dirty="0">
            <a:solidFill>
              <a:sysClr val="window" lastClr="FFFFFF"/>
            </a:solidFill>
            <a:latin typeface="Calibri"/>
            <a:ea typeface="+mn-ea"/>
            <a:cs typeface="+mn-cs"/>
          </a:endParaRPr>
        </a:p>
      </dgm:t>
    </dgm:pt>
    <dgm:pt modelId="{D9514552-58DD-4F82-9340-8EC50116BBD3}" type="parTrans" cxnId="{4D83693B-6017-4A9E-BD03-9292B410148F}">
      <dgm:prSet/>
      <dgm:spPr/>
      <dgm:t>
        <a:bodyPr/>
        <a:lstStyle/>
        <a:p>
          <a:endParaRPr lang="en-CA"/>
        </a:p>
      </dgm:t>
    </dgm:pt>
    <dgm:pt modelId="{5FF90886-FE15-4057-BABB-5E2EAAFAD87B}" type="sibTrans" cxnId="{4D83693B-6017-4A9E-BD03-9292B410148F}">
      <dgm:prSet/>
      <dgm:spPr>
        <a:xfrm>
          <a:off x="1549634" y="3630434"/>
          <a:ext cx="371699" cy="333359"/>
        </a:xfrm>
        <a:prstGeom prst="mathPlus">
          <a:avLst/>
        </a:prstGeom>
        <a:solidFill>
          <a:srgbClr val="4F81BD">
            <a:tint val="60000"/>
            <a:hueOff val="0"/>
            <a:satOff val="0"/>
            <a:lumOff val="0"/>
            <a:alphaOff val="0"/>
          </a:srgbClr>
        </a:solidFill>
        <a:ln>
          <a:noFill/>
        </a:ln>
        <a:effectLst/>
      </dgm:spPr>
      <dgm:t>
        <a:bodyPr/>
        <a:lstStyle/>
        <a:p>
          <a:endParaRPr lang="en-CA">
            <a:solidFill>
              <a:sysClr val="window" lastClr="FFFFFF"/>
            </a:solidFill>
            <a:latin typeface="Calibri"/>
            <a:ea typeface="+mn-ea"/>
            <a:cs typeface="+mn-cs"/>
          </a:endParaRPr>
        </a:p>
      </dgm:t>
    </dgm:pt>
    <dgm:pt modelId="{F571FBC7-ECD2-455A-955E-9A9F21310661}">
      <dgm:prSet phldrT="[Text]"/>
      <dgm:spPr>
        <a:xfrm>
          <a:off x="478472" y="4060210"/>
          <a:ext cx="2514022" cy="84369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dirty="0" smtClean="0">
              <a:solidFill>
                <a:sysClr val="window" lastClr="FFFFFF"/>
              </a:solidFill>
              <a:latin typeface="Calibri"/>
              <a:ea typeface="+mn-ea"/>
              <a:cs typeface="+mn-cs"/>
            </a:rPr>
            <a:t>legal status</a:t>
          </a:r>
          <a:endParaRPr lang="en-CA" dirty="0">
            <a:solidFill>
              <a:sysClr val="window" lastClr="FFFFFF"/>
            </a:solidFill>
            <a:latin typeface="Calibri"/>
            <a:ea typeface="+mn-ea"/>
            <a:cs typeface="+mn-cs"/>
          </a:endParaRPr>
        </a:p>
      </dgm:t>
    </dgm:pt>
    <dgm:pt modelId="{B18EEDC9-7132-4E11-BB3A-20F4A98D3614}" type="parTrans" cxnId="{C516F96D-DF65-4E11-BCC7-640E1E2DE98C}">
      <dgm:prSet/>
      <dgm:spPr/>
      <dgm:t>
        <a:bodyPr/>
        <a:lstStyle/>
        <a:p>
          <a:endParaRPr lang="en-CA"/>
        </a:p>
      </dgm:t>
    </dgm:pt>
    <dgm:pt modelId="{4ABBDBCF-4459-4A25-B6C9-158640C9F6FC}" type="sibTrans" cxnId="{C516F96D-DF65-4E11-BCC7-640E1E2DE98C}">
      <dgm:prSet/>
      <dgm:spPr>
        <a:xfrm rot="21534617">
          <a:off x="3519616" y="2470636"/>
          <a:ext cx="674877" cy="431728"/>
        </a:xfrm>
        <a:prstGeom prst="mathEqual">
          <a:avLst/>
        </a:prstGeom>
        <a:solidFill>
          <a:srgbClr val="4F81BD">
            <a:tint val="60000"/>
            <a:hueOff val="0"/>
            <a:satOff val="0"/>
            <a:lumOff val="0"/>
            <a:alphaOff val="0"/>
          </a:srgbClr>
        </a:solidFill>
        <a:ln>
          <a:noFill/>
        </a:ln>
        <a:effectLst/>
      </dgm:spPr>
      <dgm:t>
        <a:bodyPr/>
        <a:lstStyle/>
        <a:p>
          <a:endParaRPr lang="en-CA">
            <a:solidFill>
              <a:sysClr val="window" lastClr="FFFFFF"/>
            </a:solidFill>
            <a:latin typeface="Calibri"/>
            <a:ea typeface="+mn-ea"/>
            <a:cs typeface="+mn-cs"/>
          </a:endParaRPr>
        </a:p>
      </dgm:t>
    </dgm:pt>
    <dgm:pt modelId="{C0A9E654-FB55-450A-A564-C17948C8A002}" type="pres">
      <dgm:prSet presAssocID="{DB6831BC-7990-4522-8AE7-1EE5FF10A5DF}" presName="Name0" presStyleCnt="0">
        <dgm:presLayoutVars>
          <dgm:dir/>
          <dgm:resizeHandles val="exact"/>
        </dgm:presLayoutVars>
      </dgm:prSet>
      <dgm:spPr/>
      <dgm:t>
        <a:bodyPr/>
        <a:lstStyle/>
        <a:p>
          <a:endParaRPr lang="en-CA"/>
        </a:p>
      </dgm:t>
    </dgm:pt>
    <dgm:pt modelId="{9ABBAB31-EFB9-457E-84B3-FFD2854CC1E7}" type="pres">
      <dgm:prSet presAssocID="{DB6831BC-7990-4522-8AE7-1EE5FF10A5DF}" presName="vNodes" presStyleCnt="0"/>
      <dgm:spPr/>
    </dgm:pt>
    <dgm:pt modelId="{9DC3B108-A1D3-4C8C-A451-309A2BDCF257}" type="pres">
      <dgm:prSet presAssocID="{D35D29EA-EBB8-46CF-A0FA-7BA4D23ADA57}" presName="node" presStyleLbl="node1" presStyleIdx="0" presStyleCnt="5" custScaleX="222932" custScaleY="54285" custLinFactY="3670" custLinFactNeighborX="-17697" custLinFactNeighborY="100000">
        <dgm:presLayoutVars>
          <dgm:bulletEnabled val="1"/>
        </dgm:presLayoutVars>
      </dgm:prSet>
      <dgm:spPr/>
      <dgm:t>
        <a:bodyPr/>
        <a:lstStyle/>
        <a:p>
          <a:endParaRPr lang="en-US"/>
        </a:p>
      </dgm:t>
    </dgm:pt>
    <dgm:pt modelId="{1B8C141A-8301-4D5D-8BC6-755A35C2B211}" type="pres">
      <dgm:prSet presAssocID="{F8F47A63-E8E1-4092-AA0E-5C2DE974C066}" presName="spacerT" presStyleCnt="0"/>
      <dgm:spPr/>
    </dgm:pt>
    <dgm:pt modelId="{1DFE303C-20C0-4008-8F3A-FCFEA7DCDDC1}" type="pres">
      <dgm:prSet presAssocID="{F8F47A63-E8E1-4092-AA0E-5C2DE974C066}" presName="sibTrans" presStyleLbl="sibTrans2D1" presStyleIdx="0" presStyleCnt="4" custScaleX="52717" custScaleY="41197" custLinFactY="3658" custLinFactNeighborX="-17962" custLinFactNeighborY="100000"/>
      <dgm:spPr/>
      <dgm:t>
        <a:bodyPr/>
        <a:lstStyle/>
        <a:p>
          <a:endParaRPr lang="en-US"/>
        </a:p>
      </dgm:t>
    </dgm:pt>
    <dgm:pt modelId="{56206362-DD39-4088-A16E-C70AE9AEB3A5}" type="pres">
      <dgm:prSet presAssocID="{F8F47A63-E8E1-4092-AA0E-5C2DE974C066}" presName="spacerB" presStyleCnt="0"/>
      <dgm:spPr/>
    </dgm:pt>
    <dgm:pt modelId="{C7C8A561-677D-4512-B86E-4EF248489B06}" type="pres">
      <dgm:prSet presAssocID="{B770A2BD-4BB7-46E1-BCFE-12CDAC9E0B98}" presName="node" presStyleLbl="node1" presStyleIdx="1" presStyleCnt="5" custScaleX="236160" custScaleY="52312" custLinFactNeighborX="-17168" custLinFactNeighborY="31654">
        <dgm:presLayoutVars>
          <dgm:bulletEnabled val="1"/>
        </dgm:presLayoutVars>
      </dgm:prSet>
      <dgm:spPr/>
      <dgm:t>
        <a:bodyPr/>
        <a:lstStyle/>
        <a:p>
          <a:endParaRPr lang="en-US"/>
        </a:p>
      </dgm:t>
    </dgm:pt>
    <dgm:pt modelId="{8646A909-678C-454A-AFD5-687296D76F35}" type="pres">
      <dgm:prSet presAssocID="{CA5712D4-E836-46B4-93C5-67A4448BB965}" presName="spacerT" presStyleCnt="0"/>
      <dgm:spPr/>
    </dgm:pt>
    <dgm:pt modelId="{2EFEB672-5DDD-414A-B518-86C702CA1E43}" type="pres">
      <dgm:prSet presAssocID="{CA5712D4-E836-46B4-93C5-67A4448BB965}" presName="sibTrans" presStyleLbl="sibTrans2D1" presStyleIdx="1" presStyleCnt="4" custFlipVert="1" custScaleX="51127" custScaleY="40771" custLinFactY="12149" custLinFactNeighborX="-8265" custLinFactNeighborY="100000"/>
      <dgm:spPr/>
      <dgm:t>
        <a:bodyPr/>
        <a:lstStyle/>
        <a:p>
          <a:endParaRPr lang="en-US"/>
        </a:p>
      </dgm:t>
    </dgm:pt>
    <dgm:pt modelId="{9F2EE9C6-D4F0-4646-A42F-A662CB0D5D17}" type="pres">
      <dgm:prSet presAssocID="{CA5712D4-E836-46B4-93C5-67A4448BB965}" presName="spacerB" presStyleCnt="0"/>
      <dgm:spPr/>
    </dgm:pt>
    <dgm:pt modelId="{E966B6C2-CBB4-408F-AE51-2D2E4FBD0DBE}" type="pres">
      <dgm:prSet presAssocID="{BB9EF3CB-389A-4DA1-ACBA-3025E78F79CC}" presName="node" presStyleLbl="node1" presStyleIdx="2" presStyleCnt="5" custScaleX="291626" custScaleY="64002" custLinFactNeighborX="-11811" custLinFactNeighborY="98201">
        <dgm:presLayoutVars>
          <dgm:bulletEnabled val="1"/>
        </dgm:presLayoutVars>
      </dgm:prSet>
      <dgm:spPr/>
      <dgm:t>
        <a:bodyPr/>
        <a:lstStyle/>
        <a:p>
          <a:endParaRPr lang="en-CA"/>
        </a:p>
      </dgm:t>
    </dgm:pt>
    <dgm:pt modelId="{89BC5DFA-9A25-4E8D-94D3-4FE1B2BFF58D}" type="pres">
      <dgm:prSet presAssocID="{5FF90886-FE15-4057-BABB-5E2EAAFAD87B}" presName="spacerT" presStyleCnt="0"/>
      <dgm:spPr/>
    </dgm:pt>
    <dgm:pt modelId="{6E2035D2-99F6-4FB5-8E15-634169A3F46E}" type="pres">
      <dgm:prSet presAssocID="{5FF90886-FE15-4057-BABB-5E2EAAFAD87B}" presName="sibTrans" presStyleLbl="sibTrans2D1" presStyleIdx="2" presStyleCnt="4" custScaleX="53972" custScaleY="48405"/>
      <dgm:spPr/>
      <dgm:t>
        <a:bodyPr/>
        <a:lstStyle/>
        <a:p>
          <a:endParaRPr lang="en-CA"/>
        </a:p>
      </dgm:t>
    </dgm:pt>
    <dgm:pt modelId="{E068277F-71DE-4D42-8D11-43770465F9B5}" type="pres">
      <dgm:prSet presAssocID="{5FF90886-FE15-4057-BABB-5E2EAAFAD87B}" presName="spacerB" presStyleCnt="0"/>
      <dgm:spPr/>
    </dgm:pt>
    <dgm:pt modelId="{5087E759-16B2-4DCE-B3C3-E37D241AA9EF}" type="pres">
      <dgm:prSet presAssocID="{F571FBC7-ECD2-455A-955E-9A9F21310661}" presName="node" presStyleLbl="node1" presStyleIdx="3" presStyleCnt="5" custScaleX="211726" custScaleY="71054">
        <dgm:presLayoutVars>
          <dgm:bulletEnabled val="1"/>
        </dgm:presLayoutVars>
      </dgm:prSet>
      <dgm:spPr/>
      <dgm:t>
        <a:bodyPr/>
        <a:lstStyle/>
        <a:p>
          <a:endParaRPr lang="en-CA"/>
        </a:p>
      </dgm:t>
    </dgm:pt>
    <dgm:pt modelId="{E1A9D871-8101-4109-9678-FBA13E10BDEA}" type="pres">
      <dgm:prSet presAssocID="{DB6831BC-7990-4522-8AE7-1EE5FF10A5DF}" presName="sibTransLast" presStyleLbl="sibTrans2D1" presStyleIdx="3" presStyleCnt="4" custAng="56155" custScaleX="176151" custScaleY="97740" custLinFactNeighborX="5809" custLinFactNeighborY="-9086"/>
      <dgm:spPr>
        <a:prstGeom prst="mathEqual">
          <a:avLst/>
        </a:prstGeom>
      </dgm:spPr>
      <dgm:t>
        <a:bodyPr/>
        <a:lstStyle/>
        <a:p>
          <a:endParaRPr lang="en-US"/>
        </a:p>
      </dgm:t>
    </dgm:pt>
    <dgm:pt modelId="{595CA148-469A-4B13-A874-5CFD38B06E2C}" type="pres">
      <dgm:prSet presAssocID="{DB6831BC-7990-4522-8AE7-1EE5FF10A5DF}" presName="connectorText" presStyleLbl="sibTrans2D1" presStyleIdx="3" presStyleCnt="4"/>
      <dgm:spPr/>
      <dgm:t>
        <a:bodyPr/>
        <a:lstStyle/>
        <a:p>
          <a:endParaRPr lang="en-US"/>
        </a:p>
      </dgm:t>
    </dgm:pt>
    <dgm:pt modelId="{6FD89376-3213-4B76-959F-F4D164F97A50}" type="pres">
      <dgm:prSet presAssocID="{DB6831BC-7990-4522-8AE7-1EE5FF10A5DF}" presName="lastNode" presStyleLbl="node1" presStyleIdx="4" presStyleCnt="5" custScaleX="191185" custScaleY="159549" custLinFactNeighborX="96399" custLinFactNeighborY="-3932">
        <dgm:presLayoutVars>
          <dgm:bulletEnabled val="1"/>
        </dgm:presLayoutVars>
      </dgm:prSet>
      <dgm:spPr/>
      <dgm:t>
        <a:bodyPr/>
        <a:lstStyle/>
        <a:p>
          <a:endParaRPr lang="en-US"/>
        </a:p>
      </dgm:t>
    </dgm:pt>
  </dgm:ptLst>
  <dgm:cxnLst>
    <dgm:cxn modelId="{DC6E5626-98D4-4D19-B5CB-6A842516103E}" type="presOf" srcId="{D35D29EA-EBB8-46CF-A0FA-7BA4D23ADA57}" destId="{9DC3B108-A1D3-4C8C-A451-309A2BDCF257}" srcOrd="0" destOrd="0" presId="urn:microsoft.com/office/officeart/2005/8/layout/equation2"/>
    <dgm:cxn modelId="{F4DA6B55-AB74-48F0-8D13-426C4760D6FB}" type="presOf" srcId="{4ABBDBCF-4459-4A25-B6C9-158640C9F6FC}" destId="{595CA148-469A-4B13-A874-5CFD38B06E2C}" srcOrd="1" destOrd="0" presId="urn:microsoft.com/office/officeart/2005/8/layout/equation2"/>
    <dgm:cxn modelId="{8AA6DA5A-580D-47BD-8159-1EFB1662351A}" type="presOf" srcId="{DB6831BC-7990-4522-8AE7-1EE5FF10A5DF}" destId="{C0A9E654-FB55-450A-A564-C17948C8A002}" srcOrd="0" destOrd="0" presId="urn:microsoft.com/office/officeart/2005/8/layout/equation2"/>
    <dgm:cxn modelId="{11AFE8AA-0311-4CA9-9D2B-87EFDBF50D0C}" type="presOf" srcId="{68BFC446-C9B8-4218-B9CE-1238F851D24A}" destId="{6FD89376-3213-4B76-959F-F4D164F97A50}" srcOrd="0" destOrd="0" presId="urn:microsoft.com/office/officeart/2005/8/layout/equation2"/>
    <dgm:cxn modelId="{A185C8D6-5619-4B34-9A6B-864C2A0051D3}" type="presOf" srcId="{F571FBC7-ECD2-455A-955E-9A9F21310661}" destId="{5087E759-16B2-4DCE-B3C3-E37D241AA9EF}" srcOrd="0" destOrd="0" presId="urn:microsoft.com/office/officeart/2005/8/layout/equation2"/>
    <dgm:cxn modelId="{F1D97E09-D26F-40EC-B9E0-DE5A2EE44377}" type="presOf" srcId="{CA5712D4-E836-46B4-93C5-67A4448BB965}" destId="{2EFEB672-5DDD-414A-B518-86C702CA1E43}" srcOrd="0" destOrd="0" presId="urn:microsoft.com/office/officeart/2005/8/layout/equation2"/>
    <dgm:cxn modelId="{9B5843F0-8E67-4C3E-A71A-AD1FF60FC2B4}" type="presOf" srcId="{5FF90886-FE15-4057-BABB-5E2EAAFAD87B}" destId="{6E2035D2-99F6-4FB5-8E15-634169A3F46E}" srcOrd="0" destOrd="0" presId="urn:microsoft.com/office/officeart/2005/8/layout/equation2"/>
    <dgm:cxn modelId="{269B5549-62E7-4325-B76E-8B562EFD89AB}" srcId="{DB6831BC-7990-4522-8AE7-1EE5FF10A5DF}" destId="{B770A2BD-4BB7-46E1-BCFE-12CDAC9E0B98}" srcOrd="1" destOrd="0" parTransId="{D74F858D-5999-4109-9CCB-0763B1D23857}" sibTransId="{CA5712D4-E836-46B4-93C5-67A4448BB965}"/>
    <dgm:cxn modelId="{03593C67-6744-4E4C-AA5E-A06E3C18AAC3}" type="presOf" srcId="{4ABBDBCF-4459-4A25-B6C9-158640C9F6FC}" destId="{E1A9D871-8101-4109-9678-FBA13E10BDEA}" srcOrd="0" destOrd="0" presId="urn:microsoft.com/office/officeart/2005/8/layout/equation2"/>
    <dgm:cxn modelId="{257035C9-13DA-4A4D-B41D-4784B8E7592F}" srcId="{DB6831BC-7990-4522-8AE7-1EE5FF10A5DF}" destId="{68BFC446-C9B8-4218-B9CE-1238F851D24A}" srcOrd="4" destOrd="0" parTransId="{5AA5C8F3-B177-4AC1-8056-C1D94E2DFCB2}" sibTransId="{32898DA8-D51C-48C5-879A-FC8C31F9C37D}"/>
    <dgm:cxn modelId="{50AC7600-E90F-477A-A271-538E820A4A29}" type="presOf" srcId="{B770A2BD-4BB7-46E1-BCFE-12CDAC9E0B98}" destId="{C7C8A561-677D-4512-B86E-4EF248489B06}" srcOrd="0" destOrd="0" presId="urn:microsoft.com/office/officeart/2005/8/layout/equation2"/>
    <dgm:cxn modelId="{FAE983ED-B529-475D-A6EE-8A25EBEDFDDB}" type="presOf" srcId="{BB9EF3CB-389A-4DA1-ACBA-3025E78F79CC}" destId="{E966B6C2-CBB4-408F-AE51-2D2E4FBD0DBE}" srcOrd="0" destOrd="0" presId="urn:microsoft.com/office/officeart/2005/8/layout/equation2"/>
    <dgm:cxn modelId="{4D83693B-6017-4A9E-BD03-9292B410148F}" srcId="{DB6831BC-7990-4522-8AE7-1EE5FF10A5DF}" destId="{BB9EF3CB-389A-4DA1-ACBA-3025E78F79CC}" srcOrd="2" destOrd="0" parTransId="{D9514552-58DD-4F82-9340-8EC50116BBD3}" sibTransId="{5FF90886-FE15-4057-BABB-5E2EAAFAD87B}"/>
    <dgm:cxn modelId="{15A65CDB-C35E-49B3-9925-7651D1EEEDB6}" srcId="{DB6831BC-7990-4522-8AE7-1EE5FF10A5DF}" destId="{D35D29EA-EBB8-46CF-A0FA-7BA4D23ADA57}" srcOrd="0" destOrd="0" parTransId="{DB6A3145-9032-4FFE-9BA3-C57670AB7BBC}" sibTransId="{F8F47A63-E8E1-4092-AA0E-5C2DE974C066}"/>
    <dgm:cxn modelId="{D5119313-CBAE-40B0-97DD-F0E080E25B9F}" type="presOf" srcId="{F8F47A63-E8E1-4092-AA0E-5C2DE974C066}" destId="{1DFE303C-20C0-4008-8F3A-FCFEA7DCDDC1}" srcOrd="0" destOrd="0" presId="urn:microsoft.com/office/officeart/2005/8/layout/equation2"/>
    <dgm:cxn modelId="{C516F96D-DF65-4E11-BCC7-640E1E2DE98C}" srcId="{DB6831BC-7990-4522-8AE7-1EE5FF10A5DF}" destId="{F571FBC7-ECD2-455A-955E-9A9F21310661}" srcOrd="3" destOrd="0" parTransId="{B18EEDC9-7132-4E11-BB3A-20F4A98D3614}" sibTransId="{4ABBDBCF-4459-4A25-B6C9-158640C9F6FC}"/>
    <dgm:cxn modelId="{3A9C680F-B6B1-440A-A407-F1495A151C35}" type="presParOf" srcId="{C0A9E654-FB55-450A-A564-C17948C8A002}" destId="{9ABBAB31-EFB9-457E-84B3-FFD2854CC1E7}" srcOrd="0" destOrd="0" presId="urn:microsoft.com/office/officeart/2005/8/layout/equation2"/>
    <dgm:cxn modelId="{1082DCE7-AD97-458A-9883-AB03DBD1B62B}" type="presParOf" srcId="{9ABBAB31-EFB9-457E-84B3-FFD2854CC1E7}" destId="{9DC3B108-A1D3-4C8C-A451-309A2BDCF257}" srcOrd="0" destOrd="0" presId="urn:microsoft.com/office/officeart/2005/8/layout/equation2"/>
    <dgm:cxn modelId="{56F970CD-A0FC-4616-8D6F-6413816A8339}" type="presParOf" srcId="{9ABBAB31-EFB9-457E-84B3-FFD2854CC1E7}" destId="{1B8C141A-8301-4D5D-8BC6-755A35C2B211}" srcOrd="1" destOrd="0" presId="urn:microsoft.com/office/officeart/2005/8/layout/equation2"/>
    <dgm:cxn modelId="{BF8D5C22-10E7-496E-B5B5-EE475D4C7D7B}" type="presParOf" srcId="{9ABBAB31-EFB9-457E-84B3-FFD2854CC1E7}" destId="{1DFE303C-20C0-4008-8F3A-FCFEA7DCDDC1}" srcOrd="2" destOrd="0" presId="urn:microsoft.com/office/officeart/2005/8/layout/equation2"/>
    <dgm:cxn modelId="{42D1666B-AC71-4526-A36C-05DB48300D09}" type="presParOf" srcId="{9ABBAB31-EFB9-457E-84B3-FFD2854CC1E7}" destId="{56206362-DD39-4088-A16E-C70AE9AEB3A5}" srcOrd="3" destOrd="0" presId="urn:microsoft.com/office/officeart/2005/8/layout/equation2"/>
    <dgm:cxn modelId="{6E842725-3330-4B2D-8F7E-96EB4D85D7F0}" type="presParOf" srcId="{9ABBAB31-EFB9-457E-84B3-FFD2854CC1E7}" destId="{C7C8A561-677D-4512-B86E-4EF248489B06}" srcOrd="4" destOrd="0" presId="urn:microsoft.com/office/officeart/2005/8/layout/equation2"/>
    <dgm:cxn modelId="{A78A6A86-C1B1-4D20-BA4C-DCF0A8B9FFD1}" type="presParOf" srcId="{9ABBAB31-EFB9-457E-84B3-FFD2854CC1E7}" destId="{8646A909-678C-454A-AFD5-687296D76F35}" srcOrd="5" destOrd="0" presId="urn:microsoft.com/office/officeart/2005/8/layout/equation2"/>
    <dgm:cxn modelId="{AF485720-DEAA-4878-B2D4-72E4817AE2F5}" type="presParOf" srcId="{9ABBAB31-EFB9-457E-84B3-FFD2854CC1E7}" destId="{2EFEB672-5DDD-414A-B518-86C702CA1E43}" srcOrd="6" destOrd="0" presId="urn:microsoft.com/office/officeart/2005/8/layout/equation2"/>
    <dgm:cxn modelId="{8392AF5A-C15C-4984-A46C-7AFB7FD631BB}" type="presParOf" srcId="{9ABBAB31-EFB9-457E-84B3-FFD2854CC1E7}" destId="{9F2EE9C6-D4F0-4646-A42F-A662CB0D5D17}" srcOrd="7" destOrd="0" presId="urn:microsoft.com/office/officeart/2005/8/layout/equation2"/>
    <dgm:cxn modelId="{0634571D-C478-4C72-A70E-7935DB2DE84E}" type="presParOf" srcId="{9ABBAB31-EFB9-457E-84B3-FFD2854CC1E7}" destId="{E966B6C2-CBB4-408F-AE51-2D2E4FBD0DBE}" srcOrd="8" destOrd="0" presId="urn:microsoft.com/office/officeart/2005/8/layout/equation2"/>
    <dgm:cxn modelId="{CCB89E99-0C1E-4240-99A3-10F68D496266}" type="presParOf" srcId="{9ABBAB31-EFB9-457E-84B3-FFD2854CC1E7}" destId="{89BC5DFA-9A25-4E8D-94D3-4FE1B2BFF58D}" srcOrd="9" destOrd="0" presId="urn:microsoft.com/office/officeart/2005/8/layout/equation2"/>
    <dgm:cxn modelId="{FEC1DBCE-5FC1-401A-817C-9C9C016A0A25}" type="presParOf" srcId="{9ABBAB31-EFB9-457E-84B3-FFD2854CC1E7}" destId="{6E2035D2-99F6-4FB5-8E15-634169A3F46E}" srcOrd="10" destOrd="0" presId="urn:microsoft.com/office/officeart/2005/8/layout/equation2"/>
    <dgm:cxn modelId="{CAD9AAC1-DC54-4170-A003-BED6D6638328}" type="presParOf" srcId="{9ABBAB31-EFB9-457E-84B3-FFD2854CC1E7}" destId="{E068277F-71DE-4D42-8D11-43770465F9B5}" srcOrd="11" destOrd="0" presId="urn:microsoft.com/office/officeart/2005/8/layout/equation2"/>
    <dgm:cxn modelId="{70CAFCF5-ECD1-4115-8CA3-486376531CE2}" type="presParOf" srcId="{9ABBAB31-EFB9-457E-84B3-FFD2854CC1E7}" destId="{5087E759-16B2-4DCE-B3C3-E37D241AA9EF}" srcOrd="12" destOrd="0" presId="urn:microsoft.com/office/officeart/2005/8/layout/equation2"/>
    <dgm:cxn modelId="{69BBB2A1-42AA-4283-8512-A593D7BCCE31}" type="presParOf" srcId="{C0A9E654-FB55-450A-A564-C17948C8A002}" destId="{E1A9D871-8101-4109-9678-FBA13E10BDEA}" srcOrd="1" destOrd="0" presId="urn:microsoft.com/office/officeart/2005/8/layout/equation2"/>
    <dgm:cxn modelId="{A540AEA0-C3D8-48BD-805D-F5FBD40CD83E}" type="presParOf" srcId="{E1A9D871-8101-4109-9678-FBA13E10BDEA}" destId="{595CA148-469A-4B13-A874-5CFD38B06E2C}" srcOrd="0" destOrd="0" presId="urn:microsoft.com/office/officeart/2005/8/layout/equation2"/>
    <dgm:cxn modelId="{509C7694-EC37-4F6E-8494-F7840041D2CA}" type="presParOf" srcId="{C0A9E654-FB55-450A-A564-C17948C8A002}" destId="{6FD89376-3213-4B76-959F-F4D164F97A50}"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169055-2393-4846-B8C8-5C87D1973A76}">
      <dsp:nvSpPr>
        <dsp:cNvPr id="0" name=""/>
        <dsp:cNvSpPr/>
      </dsp:nvSpPr>
      <dsp:spPr>
        <a:xfrm>
          <a:off x="99235" y="1132482"/>
          <a:ext cx="1485591" cy="2483112"/>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a:ea typeface="+mn-ea"/>
              <a:cs typeface="+mn-cs"/>
            </a:rPr>
            <a:t>coordination of </a:t>
          </a:r>
          <a:r>
            <a:rPr lang="en-US" sz="1500" kern="1200" dirty="0" smtClean="0">
              <a:solidFill>
                <a:sysClr val="windowText" lastClr="000000">
                  <a:hueOff val="0"/>
                  <a:satOff val="0"/>
                  <a:lumOff val="0"/>
                  <a:alphaOff val="0"/>
                </a:sysClr>
              </a:solidFill>
              <a:latin typeface="Calibri"/>
              <a:ea typeface="+mn-ea"/>
              <a:cs typeface="+mn-cs"/>
            </a:rPr>
            <a:t>the program</a:t>
          </a:r>
          <a:endParaRPr lang="bg-BG" sz="1500" kern="1200" dirty="0">
            <a:solidFill>
              <a:sysClr val="windowText" lastClr="000000">
                <a:hueOff val="0"/>
                <a:satOff val="0"/>
                <a:lumOff val="0"/>
                <a:alphaOff val="0"/>
              </a:sysClr>
            </a:solidFill>
            <a:latin typeface="Calibri"/>
            <a:ea typeface="+mn-ea"/>
            <a:cs typeface="+mn-cs"/>
          </a:endParaRPr>
        </a:p>
        <a:p>
          <a:pPr marL="0" lvl="1" indent="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a:ea typeface="+mn-ea"/>
              <a:cs typeface="+mn-cs"/>
            </a:rPr>
            <a:t>trainings of the </a:t>
          </a:r>
          <a:r>
            <a:rPr lang="en-US" sz="1500" kern="1200" dirty="0" smtClean="0">
              <a:solidFill>
                <a:sysClr val="windowText" lastClr="000000">
                  <a:hueOff val="0"/>
                  <a:satOff val="0"/>
                  <a:lumOff val="0"/>
                  <a:alphaOff val="0"/>
                </a:sysClr>
              </a:solidFill>
              <a:latin typeface="Calibri"/>
              <a:ea typeface="+mn-ea"/>
              <a:cs typeface="+mn-cs"/>
            </a:rPr>
            <a:t>pilot project teams</a:t>
          </a:r>
          <a:endParaRPr lang="bg-BG" sz="1500" kern="1200" dirty="0">
            <a:solidFill>
              <a:sysClr val="windowText" lastClr="000000">
                <a:hueOff val="0"/>
                <a:satOff val="0"/>
                <a:lumOff val="0"/>
                <a:alphaOff val="0"/>
              </a:sysClr>
            </a:solidFill>
            <a:latin typeface="Calibri"/>
            <a:ea typeface="+mn-ea"/>
            <a:cs typeface="+mn-cs"/>
          </a:endParaRPr>
        </a:p>
        <a:p>
          <a:pPr marL="0" lvl="1" indent="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a:ea typeface="+mn-ea"/>
              <a:cs typeface="+mn-cs"/>
            </a:rPr>
            <a:t>legal consultations </a:t>
          </a:r>
          <a:r>
            <a:rPr lang="en-US" sz="1500" kern="1200" dirty="0" smtClean="0">
              <a:solidFill>
                <a:sysClr val="windowText" lastClr="000000">
                  <a:hueOff val="0"/>
                  <a:satOff val="0"/>
                  <a:lumOff val="0"/>
                  <a:alphaOff val="0"/>
                </a:sysClr>
              </a:solidFill>
              <a:latin typeface="Calibri"/>
              <a:ea typeface="+mn-ea"/>
              <a:cs typeface="+mn-cs"/>
            </a:rPr>
            <a:t>and personal cases revision</a:t>
          </a:r>
          <a:endParaRPr lang="bg-BG" sz="1500" kern="1200" dirty="0">
            <a:solidFill>
              <a:sysClr val="windowText" lastClr="000000">
                <a:hueOff val="0"/>
                <a:satOff val="0"/>
                <a:lumOff val="0"/>
                <a:alphaOff val="0"/>
              </a:sysClr>
            </a:solidFill>
            <a:latin typeface="Calibri"/>
            <a:ea typeface="+mn-ea"/>
            <a:cs typeface="+mn-cs"/>
          </a:endParaRPr>
        </a:p>
        <a:p>
          <a:pPr marL="57150" lvl="1" indent="0" algn="l" defTabSz="488950">
            <a:lnSpc>
              <a:spcPct val="90000"/>
            </a:lnSpc>
            <a:spcBef>
              <a:spcPct val="0"/>
            </a:spcBef>
            <a:spcAft>
              <a:spcPct val="15000"/>
            </a:spcAft>
            <a:buChar char="••"/>
          </a:pPr>
          <a:endParaRPr lang="bg-BG" sz="1100" kern="1200" dirty="0">
            <a:solidFill>
              <a:sysClr val="windowText" lastClr="000000">
                <a:hueOff val="0"/>
                <a:satOff val="0"/>
                <a:lumOff val="0"/>
                <a:alphaOff val="0"/>
              </a:sysClr>
            </a:solidFill>
            <a:latin typeface="Calibri"/>
            <a:ea typeface="+mn-ea"/>
            <a:cs typeface="+mn-cs"/>
          </a:endParaRPr>
        </a:p>
      </dsp:txBody>
      <dsp:txXfrm>
        <a:off x="99235" y="1132482"/>
        <a:ext cx="1485591" cy="1951016"/>
      </dsp:txXfrm>
    </dsp:sp>
    <dsp:sp modelId="{145B3D13-D355-4F90-AA72-BF4F5562343A}">
      <dsp:nvSpPr>
        <dsp:cNvPr id="0" name=""/>
        <dsp:cNvSpPr/>
      </dsp:nvSpPr>
      <dsp:spPr>
        <a:xfrm>
          <a:off x="365060" y="2560638"/>
          <a:ext cx="2282760" cy="2282760"/>
        </a:xfrm>
        <a:prstGeom prst="leftCircularArrow">
          <a:avLst>
            <a:gd name="adj1" fmla="val 2672"/>
            <a:gd name="adj2" fmla="val 325113"/>
            <a:gd name="adj3" fmla="val 980172"/>
            <a:gd name="adj4" fmla="val 7904037"/>
            <a:gd name="adj5" fmla="val 3117"/>
          </a:avLst>
        </a:prstGeom>
        <a:solidFill>
          <a:srgbClr val="9BBB5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FDA8BAA-7D64-4402-91E8-4BF909E80FE3}">
      <dsp:nvSpPr>
        <dsp:cNvPr id="0" name=""/>
        <dsp:cNvSpPr/>
      </dsp:nvSpPr>
      <dsp:spPr>
        <a:xfrm>
          <a:off x="203558" y="3599564"/>
          <a:ext cx="1513938" cy="823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ysClr val="window" lastClr="FFFFFF"/>
              </a:solidFill>
              <a:latin typeface="Calibri"/>
              <a:ea typeface="+mn-ea"/>
              <a:cs typeface="+mn-cs"/>
            </a:rPr>
            <a:t>EXPERT SUPPORT</a:t>
          </a:r>
          <a:r>
            <a:rPr lang="bg-BG" sz="1500" b="1" kern="1200" dirty="0" smtClean="0">
              <a:solidFill>
                <a:sysClr val="window" lastClr="FFFFFF"/>
              </a:solidFill>
              <a:latin typeface="Calibri"/>
              <a:ea typeface="+mn-ea"/>
              <a:cs typeface="+mn-cs"/>
            </a:rPr>
            <a:t> </a:t>
          </a:r>
          <a:r>
            <a:rPr lang="en-US" sz="1500" b="1" kern="1200" dirty="0" smtClean="0">
              <a:solidFill>
                <a:sysClr val="window" lastClr="FFFFFF"/>
              </a:solidFill>
              <a:latin typeface="Calibri"/>
              <a:ea typeface="+mn-ea"/>
              <a:cs typeface="+mn-cs"/>
            </a:rPr>
            <a:t>TO THE PILOT PROJECTS</a:t>
          </a:r>
          <a:endParaRPr lang="bg-BG" sz="1500" b="1" kern="1200" dirty="0">
            <a:solidFill>
              <a:sysClr val="window" lastClr="FFFFFF"/>
            </a:solidFill>
            <a:latin typeface="Calibri"/>
            <a:ea typeface="+mn-ea"/>
            <a:cs typeface="+mn-cs"/>
          </a:endParaRPr>
        </a:p>
      </dsp:txBody>
      <dsp:txXfrm>
        <a:off x="203558" y="3599564"/>
        <a:ext cx="1513938" cy="823758"/>
      </dsp:txXfrm>
    </dsp:sp>
    <dsp:sp modelId="{3F314E9D-C860-47F8-895E-F31EA383FCF2}">
      <dsp:nvSpPr>
        <dsp:cNvPr id="0" name=""/>
        <dsp:cNvSpPr/>
      </dsp:nvSpPr>
      <dsp:spPr>
        <a:xfrm>
          <a:off x="1780427" y="1051124"/>
          <a:ext cx="1228205" cy="2684909"/>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policy research</a:t>
          </a:r>
          <a:endParaRPr lang="bg-BG" sz="1600" kern="1200" dirty="0">
            <a:solidFill>
              <a:sysClr val="windowText" lastClr="000000">
                <a:hueOff val="0"/>
                <a:satOff val="0"/>
                <a:lumOff val="0"/>
                <a:alphaOff val="0"/>
              </a:sysClr>
            </a:solidFill>
            <a:latin typeface="Calibri"/>
            <a:ea typeface="+mn-ea"/>
            <a:cs typeface="+mn-cs"/>
          </a:endParaRPr>
        </a:p>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cost-effectiveness study</a:t>
          </a:r>
          <a:endParaRPr lang="bg-BG" sz="1600" kern="1200" dirty="0">
            <a:solidFill>
              <a:sysClr val="windowText" lastClr="000000">
                <a:hueOff val="0"/>
                <a:satOff val="0"/>
                <a:lumOff val="0"/>
                <a:alphaOff val="0"/>
              </a:sysClr>
            </a:solidFill>
            <a:latin typeface="Calibri"/>
            <a:ea typeface="+mn-ea"/>
            <a:cs typeface="+mn-cs"/>
          </a:endParaRPr>
        </a:p>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action research</a:t>
          </a:r>
          <a:endParaRPr lang="bg-BG" sz="1600" kern="1200" dirty="0">
            <a:solidFill>
              <a:sysClr val="windowText" lastClr="000000">
                <a:hueOff val="0"/>
                <a:satOff val="0"/>
                <a:lumOff val="0"/>
                <a:alphaOff val="0"/>
              </a:sysClr>
            </a:solidFill>
            <a:latin typeface="Calibri"/>
            <a:ea typeface="+mn-ea"/>
            <a:cs typeface="+mn-cs"/>
          </a:endParaRPr>
        </a:p>
      </dsp:txBody>
      <dsp:txXfrm>
        <a:off x="1780427" y="1626462"/>
        <a:ext cx="1228205" cy="2109571"/>
      </dsp:txXfrm>
    </dsp:sp>
    <dsp:sp modelId="{66336501-1E16-4A83-93F1-5AF9E4C1FFD3}">
      <dsp:nvSpPr>
        <dsp:cNvPr id="0" name=""/>
        <dsp:cNvSpPr/>
      </dsp:nvSpPr>
      <dsp:spPr>
        <a:xfrm>
          <a:off x="2305102" y="318276"/>
          <a:ext cx="2176911" cy="2176911"/>
        </a:xfrm>
        <a:prstGeom prst="circularArrow">
          <a:avLst>
            <a:gd name="adj1" fmla="val 2360"/>
            <a:gd name="adj2" fmla="val 285053"/>
            <a:gd name="adj3" fmla="val 19526733"/>
            <a:gd name="adj4" fmla="val 12562807"/>
            <a:gd name="adj5" fmla="val 2753"/>
          </a:avLst>
        </a:prstGeom>
        <a:solidFill>
          <a:srgbClr val="9BBB5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04B441A-E58E-4B14-98B4-6CBBE51FDE11}">
      <dsp:nvSpPr>
        <dsp:cNvPr id="0" name=""/>
        <dsp:cNvSpPr/>
      </dsp:nvSpPr>
      <dsp:spPr>
        <a:xfrm>
          <a:off x="1724707" y="882873"/>
          <a:ext cx="1441580" cy="71450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RESEARCHES</a:t>
          </a:r>
          <a:endParaRPr lang="bg-BG" sz="1600" b="1" kern="1200" dirty="0">
            <a:solidFill>
              <a:sysClr val="window" lastClr="FFFFFF"/>
            </a:solidFill>
            <a:latin typeface="Calibri"/>
            <a:ea typeface="+mn-ea"/>
            <a:cs typeface="+mn-cs"/>
          </a:endParaRPr>
        </a:p>
      </dsp:txBody>
      <dsp:txXfrm>
        <a:off x="1724707" y="882873"/>
        <a:ext cx="1441580" cy="714509"/>
      </dsp:txXfrm>
    </dsp:sp>
    <dsp:sp modelId="{F7B1103C-1B18-434C-B077-BAB131E00F6A}">
      <dsp:nvSpPr>
        <dsp:cNvPr id="0" name=""/>
        <dsp:cNvSpPr/>
      </dsp:nvSpPr>
      <dsp:spPr>
        <a:xfrm>
          <a:off x="3310522" y="1032636"/>
          <a:ext cx="1631361" cy="2682775"/>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Elaboration of </a:t>
          </a:r>
          <a:r>
            <a:rPr lang="en-US" sz="1600" kern="1200" dirty="0">
              <a:solidFill>
                <a:sysClr val="windowText" lastClr="000000">
                  <a:hueOff val="0"/>
                  <a:satOff val="0"/>
                  <a:lumOff val="0"/>
                  <a:alphaOff val="0"/>
                </a:sysClr>
              </a:solidFill>
              <a:latin typeface="Calibri"/>
              <a:ea typeface="+mn-ea"/>
              <a:cs typeface="+mn-cs"/>
            </a:rPr>
            <a:t>legal framework  </a:t>
          </a:r>
          <a:endParaRPr lang="bg-BG" sz="1600" kern="1200" dirty="0">
            <a:solidFill>
              <a:sysClr val="windowText" lastClr="000000">
                <a:hueOff val="0"/>
                <a:satOff val="0"/>
                <a:lumOff val="0"/>
                <a:alphaOff val="0"/>
              </a:sysClr>
            </a:solidFill>
            <a:latin typeface="Calibri"/>
            <a:ea typeface="+mn-ea"/>
            <a:cs typeface="+mn-cs"/>
          </a:endParaRPr>
        </a:p>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capacity building of </a:t>
          </a:r>
          <a:r>
            <a:rPr lang="en-US" sz="1600" kern="1200" dirty="0" smtClean="0">
              <a:solidFill>
                <a:sysClr val="windowText" lastClr="000000">
                  <a:hueOff val="0"/>
                  <a:satOff val="0"/>
                  <a:lumOff val="0"/>
                  <a:alphaOff val="0"/>
                </a:sysClr>
              </a:solidFill>
              <a:latin typeface="Calibri"/>
              <a:ea typeface="+mn-ea"/>
              <a:cs typeface="+mn-cs"/>
            </a:rPr>
            <a:t>professionals</a:t>
          </a:r>
          <a:endParaRPr lang="bg-BG" sz="1600" kern="1200" dirty="0">
            <a:solidFill>
              <a:sysClr val="windowText" lastClr="000000">
                <a:hueOff val="0"/>
                <a:satOff val="0"/>
                <a:lumOff val="0"/>
                <a:alphaOff val="0"/>
              </a:sysClr>
            </a:solidFill>
            <a:latin typeface="Calibri"/>
            <a:ea typeface="+mn-ea"/>
            <a:cs typeface="+mn-cs"/>
          </a:endParaRPr>
        </a:p>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study visits</a:t>
          </a:r>
          <a:endParaRPr lang="bg-BG" sz="1600" kern="1200" dirty="0">
            <a:solidFill>
              <a:sysClr val="windowText" lastClr="000000">
                <a:hueOff val="0"/>
                <a:satOff val="0"/>
                <a:lumOff val="0"/>
                <a:alphaOff val="0"/>
              </a:sysClr>
            </a:solidFill>
            <a:latin typeface="Calibri"/>
            <a:ea typeface="+mn-ea"/>
            <a:cs typeface="+mn-cs"/>
          </a:endParaRPr>
        </a:p>
      </dsp:txBody>
      <dsp:txXfrm>
        <a:off x="3310522" y="1032636"/>
        <a:ext cx="1631361" cy="2107895"/>
      </dsp:txXfrm>
    </dsp:sp>
    <dsp:sp modelId="{2C7A8815-A76B-4602-B38A-109457F15702}">
      <dsp:nvSpPr>
        <dsp:cNvPr id="0" name=""/>
        <dsp:cNvSpPr/>
      </dsp:nvSpPr>
      <dsp:spPr>
        <a:xfrm>
          <a:off x="3664219" y="2602172"/>
          <a:ext cx="2238514" cy="2238514"/>
        </a:xfrm>
        <a:prstGeom prst="leftCircularArrow">
          <a:avLst>
            <a:gd name="adj1" fmla="val 2848"/>
            <a:gd name="adj2" fmla="val 347961"/>
            <a:gd name="adj3" fmla="val 822026"/>
            <a:gd name="adj4" fmla="val 7723044"/>
            <a:gd name="adj5" fmla="val 3323"/>
          </a:avLst>
        </a:prstGeom>
        <a:solidFill>
          <a:srgbClr val="9BBB5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4ED10DE-6051-4E1B-A2FC-77FC8B32B798}">
      <dsp:nvSpPr>
        <dsp:cNvPr id="0" name=""/>
        <dsp:cNvSpPr/>
      </dsp:nvSpPr>
      <dsp:spPr>
        <a:xfrm>
          <a:off x="3518685" y="3356069"/>
          <a:ext cx="1554731" cy="92914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ADVOCACY</a:t>
          </a:r>
          <a:r>
            <a:rPr lang="bg-BG" sz="1600" b="1" kern="1200" dirty="0" smtClean="0">
              <a:solidFill>
                <a:sysClr val="window" lastClr="FFFFFF"/>
              </a:solidFill>
              <a:latin typeface="Calibri"/>
              <a:ea typeface="+mn-ea"/>
              <a:cs typeface="+mn-cs"/>
            </a:rPr>
            <a:t> </a:t>
          </a:r>
          <a:r>
            <a:rPr lang="en-US" sz="1600" b="1" kern="1200" dirty="0" smtClean="0">
              <a:solidFill>
                <a:sysClr val="window" lastClr="FFFFFF"/>
              </a:solidFill>
              <a:latin typeface="Calibri"/>
              <a:ea typeface="+mn-ea"/>
              <a:cs typeface="+mn-cs"/>
            </a:rPr>
            <a:t>AND KNOWLEDGE EXCHANGE</a:t>
          </a:r>
          <a:r>
            <a:rPr lang="bg-BG" sz="1600" b="1" kern="1200" dirty="0" smtClean="0">
              <a:solidFill>
                <a:sysClr val="window" lastClr="FFFFFF"/>
              </a:solidFill>
              <a:latin typeface="Calibri"/>
              <a:ea typeface="+mn-ea"/>
              <a:cs typeface="+mn-cs"/>
            </a:rPr>
            <a:t> </a:t>
          </a:r>
          <a:endParaRPr lang="bg-BG" sz="1600" b="1" kern="1200" dirty="0">
            <a:solidFill>
              <a:sysClr val="window" lastClr="FFFFFF"/>
            </a:solidFill>
            <a:latin typeface="Calibri"/>
            <a:ea typeface="+mn-ea"/>
            <a:cs typeface="+mn-cs"/>
          </a:endParaRPr>
        </a:p>
      </dsp:txBody>
      <dsp:txXfrm>
        <a:off x="3518685" y="3356069"/>
        <a:ext cx="1554731" cy="929149"/>
      </dsp:txXfrm>
    </dsp:sp>
    <dsp:sp modelId="{AEAD6C59-BED5-48E3-84C5-5243923A8830}">
      <dsp:nvSpPr>
        <dsp:cNvPr id="0" name=""/>
        <dsp:cNvSpPr/>
      </dsp:nvSpPr>
      <dsp:spPr>
        <a:xfrm>
          <a:off x="5185417" y="948139"/>
          <a:ext cx="1234474" cy="2844378"/>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provision of </a:t>
          </a:r>
          <a:r>
            <a:rPr lang="en-US" sz="1600" kern="1200" dirty="0" smtClean="0">
              <a:solidFill>
                <a:sysClr val="windowText" lastClr="000000">
                  <a:hueOff val="0"/>
                  <a:satOff val="0"/>
                  <a:lumOff val="0"/>
                  <a:alphaOff val="0"/>
                </a:sysClr>
              </a:solidFill>
              <a:latin typeface="Calibri"/>
              <a:ea typeface="+mn-ea"/>
              <a:cs typeface="+mn-cs"/>
            </a:rPr>
            <a:t>info</a:t>
          </a:r>
          <a:endParaRPr lang="bg-BG" sz="1600" kern="1200" dirty="0">
            <a:solidFill>
              <a:sysClr val="windowText" lastClr="000000">
                <a:hueOff val="0"/>
                <a:satOff val="0"/>
                <a:lumOff val="0"/>
                <a:alphaOff val="0"/>
              </a:sysClr>
            </a:solidFill>
            <a:latin typeface="Calibri"/>
            <a:ea typeface="+mn-ea"/>
            <a:cs typeface="+mn-cs"/>
          </a:endParaRPr>
        </a:p>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dissemination of materials</a:t>
          </a:r>
          <a:endParaRPr lang="bg-BG" sz="1600" kern="1200" dirty="0">
            <a:solidFill>
              <a:sysClr val="windowText" lastClr="000000">
                <a:hueOff val="0"/>
                <a:satOff val="0"/>
                <a:lumOff val="0"/>
                <a:alphaOff val="0"/>
              </a:sysClr>
            </a:solidFill>
            <a:latin typeface="Calibri"/>
            <a:ea typeface="+mn-ea"/>
            <a:cs typeface="+mn-cs"/>
          </a:endParaRPr>
        </a:p>
        <a:p>
          <a:pPr marL="0" lvl="1" indent="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a:ea typeface="+mn-ea"/>
              <a:cs typeface="+mn-cs"/>
            </a:rPr>
            <a:t>public </a:t>
          </a:r>
          <a:r>
            <a:rPr lang="en-US" sz="1600" kern="1200" dirty="0" smtClean="0">
              <a:solidFill>
                <a:sysClr val="windowText" lastClr="000000">
                  <a:hueOff val="0"/>
                  <a:satOff val="0"/>
                  <a:lumOff val="0"/>
                  <a:alphaOff val="0"/>
                </a:sysClr>
              </a:solidFill>
              <a:latin typeface="Calibri"/>
              <a:ea typeface="+mn-ea"/>
              <a:cs typeface="+mn-cs"/>
            </a:rPr>
            <a:t>debate</a:t>
          </a:r>
          <a:endParaRPr lang="bg-BG" sz="1600" kern="1200" dirty="0">
            <a:solidFill>
              <a:sysClr val="windowText" lastClr="000000">
                <a:hueOff val="0"/>
                <a:satOff val="0"/>
                <a:lumOff val="0"/>
                <a:alphaOff val="0"/>
              </a:sysClr>
            </a:solidFill>
            <a:latin typeface="Calibri"/>
            <a:ea typeface="+mn-ea"/>
            <a:cs typeface="+mn-cs"/>
          </a:endParaRPr>
        </a:p>
        <a:p>
          <a:pPr marL="57150" lvl="1" indent="0" algn="l" defTabSz="266700">
            <a:lnSpc>
              <a:spcPct val="90000"/>
            </a:lnSpc>
            <a:spcBef>
              <a:spcPct val="0"/>
            </a:spcBef>
            <a:spcAft>
              <a:spcPct val="15000"/>
            </a:spcAft>
            <a:buChar char="••"/>
          </a:pPr>
          <a:endParaRPr lang="bg-BG" sz="600" kern="1200" dirty="0">
            <a:solidFill>
              <a:sysClr val="windowText" lastClr="000000">
                <a:hueOff val="0"/>
                <a:satOff val="0"/>
                <a:lumOff val="0"/>
                <a:alphaOff val="0"/>
              </a:sysClr>
            </a:solidFill>
            <a:latin typeface="Calibri"/>
            <a:ea typeface="+mn-ea"/>
            <a:cs typeface="+mn-cs"/>
          </a:endParaRPr>
        </a:p>
      </dsp:txBody>
      <dsp:txXfrm>
        <a:off x="5185417" y="1557649"/>
        <a:ext cx="1234474" cy="2234868"/>
      </dsp:txXfrm>
    </dsp:sp>
    <dsp:sp modelId="{11D60F2A-EB97-43BB-80E4-924E7A2FF6E3}">
      <dsp:nvSpPr>
        <dsp:cNvPr id="0" name=""/>
        <dsp:cNvSpPr/>
      </dsp:nvSpPr>
      <dsp:spPr>
        <a:xfrm>
          <a:off x="5239930" y="664650"/>
          <a:ext cx="1271011" cy="909991"/>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PUBLIC AWARENESS - RAISING</a:t>
          </a:r>
          <a:endParaRPr lang="bg-BG" sz="1600" b="1" kern="1200" dirty="0">
            <a:solidFill>
              <a:sysClr val="window" lastClr="FFFFFF"/>
            </a:solidFill>
            <a:latin typeface="Calibri"/>
            <a:ea typeface="+mn-ea"/>
            <a:cs typeface="+mn-cs"/>
          </a:endParaRPr>
        </a:p>
      </dsp:txBody>
      <dsp:txXfrm>
        <a:off x="5239930" y="664650"/>
        <a:ext cx="1271011" cy="9099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C3B108-A1D3-4C8C-A451-309A2BDCF257}">
      <dsp:nvSpPr>
        <dsp:cNvPr id="0" name=""/>
        <dsp:cNvSpPr/>
      </dsp:nvSpPr>
      <dsp:spPr>
        <a:xfrm>
          <a:off x="155417" y="1063535"/>
          <a:ext cx="2077547" cy="50589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CA" sz="3200" kern="1200" dirty="0" smtClean="0">
              <a:solidFill>
                <a:sysClr val="window" lastClr="FFFFFF"/>
              </a:solidFill>
              <a:latin typeface="Calibri"/>
              <a:ea typeface="+mn-ea"/>
              <a:cs typeface="+mn-cs"/>
            </a:rPr>
            <a:t>abilities</a:t>
          </a:r>
          <a:endParaRPr lang="en-CA" sz="3200" kern="1200" dirty="0">
            <a:solidFill>
              <a:sysClr val="window" lastClr="FFFFFF"/>
            </a:solidFill>
            <a:latin typeface="Calibri"/>
            <a:ea typeface="+mn-ea"/>
            <a:cs typeface="+mn-cs"/>
          </a:endParaRPr>
        </a:p>
      </dsp:txBody>
      <dsp:txXfrm>
        <a:off x="155417" y="1063535"/>
        <a:ext cx="2077547" cy="505892"/>
      </dsp:txXfrm>
    </dsp:sp>
    <dsp:sp modelId="{1DFE303C-20C0-4008-8F3A-FCFEA7DCDDC1}">
      <dsp:nvSpPr>
        <dsp:cNvPr id="0" name=""/>
        <dsp:cNvSpPr/>
      </dsp:nvSpPr>
      <dsp:spPr>
        <a:xfrm>
          <a:off x="1119554" y="1630670"/>
          <a:ext cx="284942" cy="222675"/>
        </a:xfrm>
        <a:prstGeom prst="mathPlus">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CA" sz="500" kern="1200" dirty="0">
            <a:solidFill>
              <a:sysClr val="window" lastClr="FFFFFF"/>
            </a:solidFill>
            <a:latin typeface="Calibri"/>
            <a:ea typeface="+mn-ea"/>
            <a:cs typeface="+mn-cs"/>
          </a:endParaRPr>
        </a:p>
      </dsp:txBody>
      <dsp:txXfrm>
        <a:off x="1119554" y="1630670"/>
        <a:ext cx="284942" cy="222675"/>
      </dsp:txXfrm>
    </dsp:sp>
    <dsp:sp modelId="{C7C8A561-677D-4512-B86E-4EF248489B06}">
      <dsp:nvSpPr>
        <dsp:cNvPr id="0" name=""/>
        <dsp:cNvSpPr/>
      </dsp:nvSpPr>
      <dsp:spPr>
        <a:xfrm>
          <a:off x="98709" y="1857526"/>
          <a:ext cx="2200822" cy="48750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solidFill>
                <a:sysClr val="window" lastClr="FFFFFF"/>
              </a:solidFill>
              <a:latin typeface="Calibri"/>
              <a:ea typeface="+mn-ea"/>
              <a:cs typeface="+mn-cs"/>
            </a:rPr>
            <a:t>supports</a:t>
          </a:r>
          <a:endParaRPr lang="en-CA" sz="2800" kern="1200" dirty="0">
            <a:solidFill>
              <a:sysClr val="window" lastClr="FFFFFF"/>
            </a:solidFill>
            <a:latin typeface="Calibri"/>
            <a:ea typeface="+mn-ea"/>
            <a:cs typeface="+mn-cs"/>
          </a:endParaRPr>
        </a:p>
      </dsp:txBody>
      <dsp:txXfrm>
        <a:off x="98709" y="1857526"/>
        <a:ext cx="2200822" cy="487505"/>
      </dsp:txXfrm>
    </dsp:sp>
    <dsp:sp modelId="{2EFEB672-5DDD-414A-B518-86C702CA1E43}">
      <dsp:nvSpPr>
        <dsp:cNvPr id="0" name=""/>
        <dsp:cNvSpPr/>
      </dsp:nvSpPr>
      <dsp:spPr>
        <a:xfrm flipV="1">
          <a:off x="1176265" y="2538090"/>
          <a:ext cx="276348" cy="220372"/>
        </a:xfrm>
        <a:prstGeom prst="mathPlus">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CA" sz="500" kern="1200" dirty="0">
            <a:solidFill>
              <a:sysClr val="window" lastClr="FFFFFF"/>
            </a:solidFill>
            <a:latin typeface="Calibri"/>
            <a:ea typeface="+mn-ea"/>
            <a:cs typeface="+mn-cs"/>
          </a:endParaRPr>
        </a:p>
      </dsp:txBody>
      <dsp:txXfrm flipV="1">
        <a:off x="1176265" y="2538090"/>
        <a:ext cx="276348" cy="220372"/>
      </dsp:txXfrm>
    </dsp:sp>
    <dsp:sp modelId="{E966B6C2-CBB4-408F-AE51-2D2E4FBD0DBE}">
      <dsp:nvSpPr>
        <dsp:cNvPr id="0" name=""/>
        <dsp:cNvSpPr/>
      </dsp:nvSpPr>
      <dsp:spPr>
        <a:xfrm>
          <a:off x="0" y="2767106"/>
          <a:ext cx="2717720" cy="59644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solidFill>
                <a:sysClr val="window" lastClr="FFFFFF"/>
              </a:solidFill>
              <a:latin typeface="Calibri"/>
              <a:ea typeface="+mn-ea"/>
              <a:cs typeface="+mn-cs"/>
            </a:rPr>
            <a:t>reasonable accommodation</a:t>
          </a:r>
          <a:endParaRPr lang="en-CA" sz="2800" kern="1200" dirty="0">
            <a:solidFill>
              <a:sysClr val="window" lastClr="FFFFFF"/>
            </a:solidFill>
            <a:latin typeface="Calibri"/>
            <a:ea typeface="+mn-ea"/>
            <a:cs typeface="+mn-cs"/>
          </a:endParaRPr>
        </a:p>
      </dsp:txBody>
      <dsp:txXfrm>
        <a:off x="0" y="2767106"/>
        <a:ext cx="2717720" cy="596447"/>
      </dsp:txXfrm>
    </dsp:sp>
    <dsp:sp modelId="{6E2035D2-99F6-4FB5-8E15-634169A3F46E}">
      <dsp:nvSpPr>
        <dsp:cNvPr id="0" name=""/>
        <dsp:cNvSpPr/>
      </dsp:nvSpPr>
      <dsp:spPr>
        <a:xfrm>
          <a:off x="1213249" y="3364915"/>
          <a:ext cx="291725" cy="261635"/>
        </a:xfrm>
        <a:prstGeom prst="mathPlus">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CA" sz="500" kern="1200">
            <a:solidFill>
              <a:sysClr val="window" lastClr="FFFFFF"/>
            </a:solidFill>
            <a:latin typeface="Calibri"/>
            <a:ea typeface="+mn-ea"/>
            <a:cs typeface="+mn-cs"/>
          </a:endParaRPr>
        </a:p>
      </dsp:txBody>
      <dsp:txXfrm>
        <a:off x="1213249" y="3364915"/>
        <a:ext cx="291725" cy="261635"/>
      </dsp:txXfrm>
    </dsp:sp>
    <dsp:sp modelId="{5087E759-16B2-4DCE-B3C3-E37D241AA9EF}">
      <dsp:nvSpPr>
        <dsp:cNvPr id="0" name=""/>
        <dsp:cNvSpPr/>
      </dsp:nvSpPr>
      <dsp:spPr>
        <a:xfrm>
          <a:off x="372554" y="3702222"/>
          <a:ext cx="1973116" cy="66216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smtClean="0">
              <a:solidFill>
                <a:sysClr val="window" lastClr="FFFFFF"/>
              </a:solidFill>
              <a:latin typeface="Calibri"/>
              <a:ea typeface="+mn-ea"/>
              <a:cs typeface="+mn-cs"/>
            </a:rPr>
            <a:t>legal status</a:t>
          </a:r>
          <a:endParaRPr lang="en-CA" sz="2300" kern="1200" dirty="0">
            <a:solidFill>
              <a:sysClr val="window" lastClr="FFFFFF"/>
            </a:solidFill>
            <a:latin typeface="Calibri"/>
            <a:ea typeface="+mn-ea"/>
            <a:cs typeface="+mn-cs"/>
          </a:endParaRPr>
        </a:p>
      </dsp:txBody>
      <dsp:txXfrm>
        <a:off x="372554" y="3702222"/>
        <a:ext cx="1973116" cy="662166"/>
      </dsp:txXfrm>
    </dsp:sp>
    <dsp:sp modelId="{E1A9D871-8101-4109-9678-FBA13E10BDEA}">
      <dsp:nvSpPr>
        <dsp:cNvPr id="0" name=""/>
        <dsp:cNvSpPr/>
      </dsp:nvSpPr>
      <dsp:spPr>
        <a:xfrm rot="21537075">
          <a:off x="2761901" y="2455940"/>
          <a:ext cx="524242" cy="338839"/>
        </a:xfrm>
        <a:prstGeom prst="mathEqual">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CA" sz="1400" kern="1200">
            <a:solidFill>
              <a:sysClr val="window" lastClr="FFFFFF"/>
            </a:solidFill>
            <a:latin typeface="Calibri"/>
            <a:ea typeface="+mn-ea"/>
            <a:cs typeface="+mn-cs"/>
          </a:endParaRPr>
        </a:p>
      </dsp:txBody>
      <dsp:txXfrm rot="21537075">
        <a:off x="2761901" y="2455940"/>
        <a:ext cx="524242" cy="338839"/>
      </dsp:txXfrm>
    </dsp:sp>
    <dsp:sp modelId="{6FD89376-3213-4B76-959F-F4D164F97A50}">
      <dsp:nvSpPr>
        <dsp:cNvPr id="0" name=""/>
        <dsp:cNvSpPr/>
      </dsp:nvSpPr>
      <dsp:spPr>
        <a:xfrm>
          <a:off x="3277377" y="1098870"/>
          <a:ext cx="3563382" cy="297373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solidFill>
                <a:sysClr val="window" lastClr="FFFFFF"/>
              </a:solidFill>
              <a:latin typeface="Calibri"/>
              <a:ea typeface="+mn-ea"/>
              <a:cs typeface="+mn-cs"/>
            </a:rPr>
            <a:t>Decision-making capability to make decisions to live in the community</a:t>
          </a:r>
          <a:endParaRPr lang="en-CA" sz="2800" kern="1200" dirty="0">
            <a:solidFill>
              <a:sysClr val="window" lastClr="FFFFFF"/>
            </a:solidFill>
            <a:latin typeface="Calibri"/>
            <a:ea typeface="+mn-ea"/>
            <a:cs typeface="+mn-cs"/>
          </a:endParaRPr>
        </a:p>
      </dsp:txBody>
      <dsp:txXfrm>
        <a:off x="3277377" y="1098870"/>
        <a:ext cx="3563382" cy="29737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600A3-4113-4D9D-87ED-1DBC07BC7DD1}" type="datetimeFigureOut">
              <a:rPr lang="en-US" smtClean="0"/>
              <a:pPr/>
              <a:t>4/20/2016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1E5A9-C327-42F1-8DEA-39071EEE6466}" type="slidenum">
              <a:rPr lang="en-US" smtClean="0"/>
              <a:pPr/>
              <a:t>‹#›</a:t>
            </a:fld>
            <a:endParaRPr lang="en-US"/>
          </a:p>
        </p:txBody>
      </p:sp>
    </p:spTree>
    <p:extLst>
      <p:ext uri="{BB962C8B-B14F-4D97-AF65-F5344CB8AC3E}">
        <p14:creationId xmlns:p14="http://schemas.microsoft.com/office/powerpoint/2010/main" xmlns="" val="241462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1E5A9-C327-42F1-8DEA-39071EEE64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332928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78B1EF4-1B2D-45B0-BCA9-FF91423F1B68}" type="datetimeFigureOut">
              <a:rPr lang="bg-BG" smtClean="0"/>
              <a:pPr/>
              <a:t>20.4.2016</a:t>
            </a:fld>
            <a:endParaRPr lang="bg-BG"/>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D15BA83-B44E-4C37-A9C1-9EB57CFB0867}" type="slidenum">
              <a:rPr lang="bg-BG" smtClean="0"/>
              <a:pPr/>
              <a:t>‹#›</a:t>
            </a:fld>
            <a:endParaRPr lang="bg-BG"/>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bg-BG"/>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79524" y="153923"/>
            <a:ext cx="3880212" cy="152705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B1EF4-1B2D-45B0-BCA9-FF91423F1B68}" type="datetimeFigureOut">
              <a:rPr lang="bg-BG" smtClean="0"/>
              <a:pPr/>
              <a:t>20.4.2016</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D15BA83-B44E-4C37-A9C1-9EB57CFB0867}" type="slidenum">
              <a:rPr lang="bg-BG" smtClean="0"/>
              <a:pPr/>
              <a:t>‹#›</a:t>
            </a:fld>
            <a:endParaRPr lang="bg-BG"/>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3" name="Footer Placeholder 2"/>
          <p:cNvSpPr>
            <a:spLocks noGrp="1"/>
          </p:cNvSpPr>
          <p:nvPr>
            <p:ph type="ftr" sz="quarter" idx="11"/>
          </p:nvPr>
        </p:nvSpPr>
        <p:spPr/>
        <p:txBody>
          <a:bodyPr/>
          <a:lstStyle/>
          <a:p>
            <a:endParaRPr lang="bg-BG">
              <a:solidFill>
                <a:srgbClr val="534949"/>
              </a:solidFill>
            </a:endParaRPr>
          </a:p>
        </p:txBody>
      </p:sp>
      <p:sp>
        <p:nvSpPr>
          <p:cNvPr id="4" name="Slide Number Placeholder 3"/>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14900" y="404664"/>
            <a:ext cx="2020938" cy="795337"/>
          </a:xfrm>
          <a:prstGeom prst="rect">
            <a:avLst/>
          </a:prstGeom>
        </p:spPr>
      </p:pic>
    </p:spTree>
    <p:extLst>
      <p:ext uri="{BB962C8B-B14F-4D97-AF65-F5344CB8AC3E}">
        <p14:creationId xmlns:p14="http://schemas.microsoft.com/office/powerpoint/2010/main" xmlns="" val="13460730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6" name="Footer Placeholder 5"/>
          <p:cNvSpPr>
            <a:spLocks noGrp="1"/>
          </p:cNvSpPr>
          <p:nvPr>
            <p:ph type="ftr" sz="quarter" idx="11"/>
          </p:nvPr>
        </p:nvSpPr>
        <p:spPr/>
        <p:txBody>
          <a:bodyPr/>
          <a:lstStyle/>
          <a:p>
            <a:endParaRPr lang="bg-BG">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D15BA83-B44E-4C37-A9C1-9EB57CFB0867}" type="slidenum">
              <a:rPr lang="bg-BG" smtClean="0"/>
              <a:pPr/>
              <a:t>‹#›</a:t>
            </a:fld>
            <a:endParaRPr lang="bg-BG"/>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1286821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010400" y="150876"/>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B1EF4-1B2D-45B0-BCA9-FF91423F1B68}" type="datetimeFigureOut">
              <a:rPr lang="bg-BG" smtClean="0">
                <a:solidFill>
                  <a:srgbClr val="CCD1B9"/>
                </a:solidFill>
              </a:rPr>
              <a:pPr/>
              <a:t>20.4.2016</a:t>
            </a:fld>
            <a:endParaRPr lang="bg-BG">
              <a:solidFill>
                <a:srgbClr val="CCD1B9"/>
              </a:solidFill>
            </a:endParaRPr>
          </a:p>
        </p:txBody>
      </p:sp>
      <p:sp>
        <p:nvSpPr>
          <p:cNvPr id="6" name="Footer Placeholder 5"/>
          <p:cNvSpPr>
            <a:spLocks noGrp="1"/>
          </p:cNvSpPr>
          <p:nvPr>
            <p:ph type="ftr" sz="quarter" idx="11"/>
          </p:nvPr>
        </p:nvSpPr>
        <p:spPr/>
        <p:txBody>
          <a:bodyPr/>
          <a:lstStyle/>
          <a:p>
            <a:endParaRPr lang="bg-BG">
              <a:solidFill>
                <a:srgbClr val="CCD1B9"/>
              </a:solidFill>
            </a:endParaRPr>
          </a:p>
        </p:txBody>
      </p:sp>
      <p:sp>
        <p:nvSpPr>
          <p:cNvPr id="7" name="Slide Number Placeholder 6"/>
          <p:cNvSpPr>
            <a:spLocks noGrp="1"/>
          </p:cNvSpPr>
          <p:nvPr>
            <p:ph type="sldNum" sz="quarter" idx="12"/>
          </p:nvPr>
        </p:nvSpPr>
        <p:spPr/>
        <p:txBody>
          <a:bodyPr/>
          <a:lstStyle/>
          <a:p>
            <a:fld id="{0D15BA83-B44E-4C37-A9C1-9EB57CFB0867}" type="slidenum">
              <a:rPr lang="bg-BG" smtClean="0">
                <a:solidFill>
                  <a:srgbClr val="CCD1B9"/>
                </a:solidFill>
              </a:rPr>
              <a:pPr/>
              <a:t>‹#›</a:t>
            </a:fld>
            <a:endParaRPr lang="bg-BG">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2551947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11"/>
          </p:nvPr>
        </p:nvSpPr>
        <p:spPr/>
        <p:txBody>
          <a:bodyPr/>
          <a:lstStyle/>
          <a:p>
            <a:endParaRPr lang="bg-BG">
              <a:solidFill>
                <a:srgbClr val="534949"/>
              </a:solidFill>
            </a:endParaRPr>
          </a:p>
        </p:txBody>
      </p:sp>
      <p:sp>
        <p:nvSpPr>
          <p:cNvPr id="6" name="Slide Number Placeholder 5"/>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83682830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11"/>
          </p:nvPr>
        </p:nvSpPr>
        <p:spPr/>
        <p:txBody>
          <a:bodyPr/>
          <a:lstStyle/>
          <a:p>
            <a:endParaRPr lang="bg-BG">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D15BA83-B44E-4C37-A9C1-9EB57CFB0867}" type="slidenum">
              <a:rPr lang="bg-BG" smtClean="0">
                <a:solidFill>
                  <a:srgbClr val="CCD1B9"/>
                </a:solidFill>
              </a:rPr>
              <a:pPr/>
              <a:t>‹#›</a:t>
            </a:fld>
            <a:endParaRPr lang="bg-BG">
              <a:solidFill>
                <a:srgbClr val="CCD1B9"/>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20583605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8B1EF4-1B2D-45B0-BCA9-FF91423F1B68}" type="datetimeFigureOut">
              <a:rPr lang="bg-BG" smtClean="0"/>
              <a:pPr/>
              <a:t>20.4.2016</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D15BA83-B44E-4C37-A9C1-9EB57CFB0867}" type="slidenum">
              <a:rPr lang="bg-BG" smtClean="0"/>
              <a:pPr/>
              <a:t>‹#›</a:t>
            </a:fld>
            <a:endParaRPr lang="bg-BG"/>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userDrawn="1"/>
        </p:nvPicPr>
        <p:blipFill>
          <a:blip r:embed="rId2" cstate="print"/>
          <a:srcRect/>
          <a:stretch>
            <a:fillRect/>
          </a:stretch>
        </p:blipFill>
        <p:spPr bwMode="auto">
          <a:xfrm>
            <a:off x="379413" y="153988"/>
            <a:ext cx="3879850" cy="1527175"/>
          </a:xfrm>
          <a:prstGeom prst="rect">
            <a:avLst/>
          </a:prstGeom>
          <a:noFill/>
          <a:ln w="9525">
            <a:noFill/>
            <a:miter lim="800000"/>
            <a:headEnd/>
            <a:tailEnd/>
          </a:ln>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fld id="{F1FA32BE-D727-49AD-8C69-71BCCDC407F6}" type="datetimeFigureOut">
              <a:rPr lang="bg-BG">
                <a:solidFill>
                  <a:srgbClr val="CCD1B9"/>
                </a:solidFill>
              </a:rPr>
              <a:pPr>
                <a:defRPr/>
              </a:pPr>
              <a:t>20.4.2016</a:t>
            </a:fld>
            <a:endParaRPr lang="bg-BG">
              <a:solidFill>
                <a:srgbClr val="CCD1B9"/>
              </a:solidFill>
            </a:endParaRPr>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381582BC-4C1E-4A62-96B0-AD2682FC817E}" type="slidenum">
              <a:rPr lang="bg-BG"/>
              <a:pPr>
                <a:defRPr/>
              </a:pPr>
              <a:t>‹#›</a:t>
            </a:fld>
            <a:endParaRPr lang="bg-BG"/>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bg-BG">
              <a:solidFill>
                <a:srgbClr val="CCD1B9"/>
              </a:solidFill>
            </a:endParaRPr>
          </a:p>
        </p:txBody>
      </p:sp>
    </p:spTree>
    <p:extLst>
      <p:ext uri="{BB962C8B-B14F-4D97-AF65-F5344CB8AC3E}">
        <p14:creationId xmlns:p14="http://schemas.microsoft.com/office/powerpoint/2010/main" xmlns="" val="1666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23AEA0-2B20-47AF-BF4C-9BE8BDA53107}"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8" name="Slide Number Placeholder 5"/>
          <p:cNvSpPr>
            <a:spLocks noGrp="1"/>
          </p:cNvSpPr>
          <p:nvPr>
            <p:ph type="sldNum" sz="quarter" idx="12"/>
          </p:nvPr>
        </p:nvSpPr>
        <p:spPr/>
        <p:txBody>
          <a:bodyPr/>
          <a:lstStyle>
            <a:lvl1pPr>
              <a:defRPr/>
            </a:lvl1pPr>
          </a:lstStyle>
          <a:p>
            <a:pPr>
              <a:defRPr/>
            </a:pPr>
            <a:fld id="{EC359465-CE80-4E0A-9F3A-0392617EFF11}"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3024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3"/>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7" name="Date Placeholder 8"/>
          <p:cNvSpPr>
            <a:spLocks noGrp="1"/>
          </p:cNvSpPr>
          <p:nvPr>
            <p:ph type="dt" sz="half" idx="10"/>
          </p:nvPr>
        </p:nvSpPr>
        <p:spPr/>
        <p:txBody>
          <a:bodyPr/>
          <a:lstStyle>
            <a:lvl1pPr>
              <a:defRPr>
                <a:solidFill>
                  <a:srgbClr val="FFFFFF"/>
                </a:solidFill>
              </a:defRPr>
            </a:lvl1pPr>
          </a:lstStyle>
          <a:p>
            <a:pPr>
              <a:defRPr/>
            </a:pPr>
            <a:fld id="{C225F1AD-AD69-45FA-8510-7C2EF384CA96}" type="datetimeFigureOut">
              <a:rPr lang="bg-BG"/>
              <a:pPr>
                <a:defRPr/>
              </a:pPr>
              <a:t>20.4.2016</a:t>
            </a:fld>
            <a:endParaRPr lang="bg-BG"/>
          </a:p>
        </p:txBody>
      </p:sp>
      <p:sp>
        <p:nvSpPr>
          <p:cNvPr id="8" name="Slide Number Placeholder 9"/>
          <p:cNvSpPr>
            <a:spLocks noGrp="1"/>
          </p:cNvSpPr>
          <p:nvPr>
            <p:ph type="sldNum" sz="quarter" idx="11"/>
          </p:nvPr>
        </p:nvSpPr>
        <p:spPr/>
        <p:txBody>
          <a:bodyPr/>
          <a:lstStyle>
            <a:lvl1pPr>
              <a:defRPr>
                <a:solidFill>
                  <a:schemeClr val="bg2"/>
                </a:solidFill>
              </a:defRPr>
            </a:lvl1pPr>
          </a:lstStyle>
          <a:p>
            <a:pPr>
              <a:defRPr/>
            </a:pPr>
            <a:fld id="{6C590D5F-50D1-4347-BB2D-2F01E58ED32D}" type="slidenum">
              <a:rPr lang="bg-BG">
                <a:solidFill>
                  <a:srgbClr val="CCD1B9"/>
                </a:solidFill>
              </a:rPr>
              <a:pPr>
                <a:defRPr/>
              </a:pPr>
              <a:t>‹#›</a:t>
            </a:fld>
            <a:endParaRPr lang="bg-BG">
              <a:solidFill>
                <a:srgbClr val="CCD1B9"/>
              </a:solidFill>
            </a:endParaRPr>
          </a:p>
        </p:txBody>
      </p:sp>
      <p:sp>
        <p:nvSpPr>
          <p:cNvPr id="9" name="Footer Placeholder 10"/>
          <p:cNvSpPr>
            <a:spLocks noGrp="1"/>
          </p:cNvSpPr>
          <p:nvPr>
            <p:ph type="ftr" sz="quarter" idx="12"/>
          </p:nvPr>
        </p:nvSpPr>
        <p:spPr/>
        <p:txBody>
          <a:bodyPr/>
          <a:lstStyle>
            <a:lvl1pPr>
              <a:defRPr>
                <a:solidFill>
                  <a:srgbClr val="FFFFFF"/>
                </a:solidFill>
              </a:defRPr>
            </a:lvl1pPr>
          </a:lstStyle>
          <a:p>
            <a:pPr>
              <a:defRPr/>
            </a:pPr>
            <a:endParaRPr lang="bg-BG"/>
          </a:p>
        </p:txBody>
      </p:sp>
    </p:spTree>
    <p:extLst>
      <p:ext uri="{BB962C8B-B14F-4D97-AF65-F5344CB8AC3E}">
        <p14:creationId xmlns:p14="http://schemas.microsoft.com/office/powerpoint/2010/main" xmlns="" val="256671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171F027B-E41A-4836-BA98-FB6B47EDE3CD}" type="datetimeFigureOut">
              <a:rPr lang="bg-BG">
                <a:solidFill>
                  <a:srgbClr val="534949"/>
                </a:solidFill>
              </a:rPr>
              <a:pPr>
                <a:defRPr/>
              </a:pPr>
              <a:t>20.4.2016</a:t>
            </a:fld>
            <a:endParaRPr lang="bg-BG">
              <a:solidFill>
                <a:srgbClr val="534949"/>
              </a:solidFill>
            </a:endParaRPr>
          </a:p>
        </p:txBody>
      </p:sp>
      <p:sp>
        <p:nvSpPr>
          <p:cNvPr id="7"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6"/>
          <p:cNvSpPr>
            <a:spLocks noGrp="1"/>
          </p:cNvSpPr>
          <p:nvPr>
            <p:ph type="sldNum" sz="quarter" idx="12"/>
          </p:nvPr>
        </p:nvSpPr>
        <p:spPr/>
        <p:txBody>
          <a:bodyPr/>
          <a:lstStyle>
            <a:lvl1pPr>
              <a:defRPr/>
            </a:lvl1pPr>
          </a:lstStyle>
          <a:p>
            <a:pPr>
              <a:defRPr/>
            </a:pPr>
            <a:fld id="{BE31C9EE-EFA8-4ACE-AA83-B0B6F78EEBA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14266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8" name="Date Placeholder 6"/>
          <p:cNvSpPr>
            <a:spLocks noGrp="1"/>
          </p:cNvSpPr>
          <p:nvPr>
            <p:ph type="dt" sz="half" idx="10"/>
          </p:nvPr>
        </p:nvSpPr>
        <p:spPr/>
        <p:txBody>
          <a:bodyPr/>
          <a:lstStyle>
            <a:lvl1pPr>
              <a:defRPr/>
            </a:lvl1pPr>
          </a:lstStyle>
          <a:p>
            <a:pPr>
              <a:defRPr/>
            </a:pPr>
            <a:fld id="{CE6FE6F3-3877-4BCA-9DAF-284755ADDDED}" type="datetimeFigureOut">
              <a:rPr lang="bg-BG">
                <a:solidFill>
                  <a:srgbClr val="534949"/>
                </a:solidFill>
              </a:rPr>
              <a:pPr>
                <a:defRPr/>
              </a:pPr>
              <a:t>20.4.2016</a:t>
            </a:fld>
            <a:endParaRPr lang="bg-BG">
              <a:solidFill>
                <a:srgbClr val="534949"/>
              </a:solidFill>
            </a:endParaRPr>
          </a:p>
        </p:txBody>
      </p:sp>
      <p:sp>
        <p:nvSpPr>
          <p:cNvPr id="9" name="Footer Placeholder 7"/>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1" name="Slide Number Placeholder 8"/>
          <p:cNvSpPr>
            <a:spLocks noGrp="1"/>
          </p:cNvSpPr>
          <p:nvPr>
            <p:ph type="sldNum" sz="quarter" idx="12"/>
          </p:nvPr>
        </p:nvSpPr>
        <p:spPr/>
        <p:txBody>
          <a:bodyPr/>
          <a:lstStyle>
            <a:lvl1pPr>
              <a:defRPr/>
            </a:lvl1pPr>
          </a:lstStyle>
          <a:p>
            <a:pPr>
              <a:defRPr/>
            </a:pPr>
            <a:fld id="{C8FF0A09-6BB0-417D-8F09-852481E20F8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83171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0F9C8EB-C60F-4F6D-A97C-72DE42760D3C}" type="datetimeFigureOut">
              <a:rPr lang="bg-BG">
                <a:solidFill>
                  <a:srgbClr val="534949"/>
                </a:solidFill>
              </a:rPr>
              <a:pPr>
                <a:defRPr/>
              </a:pPr>
              <a:t>20.4.2016</a:t>
            </a:fld>
            <a:endParaRPr lang="bg-BG">
              <a:solidFill>
                <a:srgbClr val="534949"/>
              </a:solidFill>
            </a:endParaRPr>
          </a:p>
        </p:txBody>
      </p:sp>
      <p:sp>
        <p:nvSpPr>
          <p:cNvPr id="5" name="Footer Placeholder 3"/>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4"/>
          <p:cNvSpPr>
            <a:spLocks noGrp="1"/>
          </p:cNvSpPr>
          <p:nvPr>
            <p:ph type="sldNum" sz="quarter" idx="12"/>
          </p:nvPr>
        </p:nvSpPr>
        <p:spPr/>
        <p:txBody>
          <a:bodyPr/>
          <a:lstStyle>
            <a:lvl1pPr>
              <a:defRPr/>
            </a:lvl1pPr>
          </a:lstStyle>
          <a:p>
            <a:pPr>
              <a:defRPr/>
            </a:pPr>
            <a:fld id="{09311C86-D7E9-46B8-9395-257E909D289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48926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6815138" y="404813"/>
            <a:ext cx="2020887" cy="7953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99FF69CA-D5E1-47D0-AEBD-D6F385DD0689}" type="datetimeFigureOut">
              <a:rPr lang="bg-BG">
                <a:solidFill>
                  <a:srgbClr val="534949"/>
                </a:solidFill>
              </a:rPr>
              <a:pPr>
                <a:defRPr/>
              </a:pPr>
              <a:t>20.4.2016</a:t>
            </a:fld>
            <a:endParaRPr lang="bg-BG">
              <a:solidFill>
                <a:srgbClr val="534949"/>
              </a:solidFill>
            </a:endParaRPr>
          </a:p>
        </p:txBody>
      </p:sp>
      <p:sp>
        <p:nvSpPr>
          <p:cNvPr id="5" name="Footer Placeholder 2"/>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6" name="Slide Number Placeholder 3"/>
          <p:cNvSpPr>
            <a:spLocks noGrp="1"/>
          </p:cNvSpPr>
          <p:nvPr>
            <p:ph type="sldNum" sz="quarter" idx="12"/>
          </p:nvPr>
        </p:nvSpPr>
        <p:spPr/>
        <p:txBody>
          <a:bodyPr/>
          <a:lstStyle>
            <a:lvl1pPr>
              <a:defRPr/>
            </a:lvl1pPr>
          </a:lstStyle>
          <a:p>
            <a:pPr>
              <a:defRPr/>
            </a:pPr>
            <a:fld id="{470A25AF-6613-4083-BACA-182B51564D7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788632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7"/>
          <p:cNvSpPr/>
          <p:nvPr/>
        </p:nvSpPr>
        <p:spPr>
          <a:xfrm>
            <a:off x="7010400" y="150813"/>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11"/>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AD521E8-3889-446E-A636-F4709B6B62C7}" type="datetimeFigureOut">
              <a:rPr lang="bg-BG">
                <a:solidFill>
                  <a:srgbClr val="534949"/>
                </a:solidFill>
              </a:rPr>
              <a:pPr>
                <a:defRPr/>
              </a:pPr>
              <a:t>20.4.2016</a:t>
            </a:fld>
            <a:endParaRPr lang="bg-BG">
              <a:solidFill>
                <a:srgbClr val="534949"/>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2" name="Slide Number Placeholder 6"/>
          <p:cNvSpPr>
            <a:spLocks noGrp="1"/>
          </p:cNvSpPr>
          <p:nvPr>
            <p:ph type="sldNum" sz="quarter" idx="12"/>
          </p:nvPr>
        </p:nvSpPr>
        <p:spPr/>
        <p:txBody>
          <a:bodyPr/>
          <a:lstStyle>
            <a:lvl1pPr>
              <a:defRPr>
                <a:solidFill>
                  <a:srgbClr val="FFFFFF"/>
                </a:solidFill>
              </a:defRPr>
            </a:lvl1pPr>
          </a:lstStyle>
          <a:p>
            <a:pPr>
              <a:defRPr/>
            </a:pPr>
            <a:fld id="{964067F5-600F-49B5-BF68-630E409C2CB1}" type="slidenum">
              <a:rPr lang="bg-BG"/>
              <a:pPr>
                <a:defRPr/>
              </a:pPr>
              <a:t>‹#›</a:t>
            </a:fld>
            <a:endParaRPr lang="bg-BG"/>
          </a:p>
        </p:txBody>
      </p:sp>
    </p:spTree>
    <p:extLst>
      <p:ext uri="{BB962C8B-B14F-4D97-AF65-F5344CB8AC3E}">
        <p14:creationId xmlns:p14="http://schemas.microsoft.com/office/powerpoint/2010/main" xmlns="" val="38883174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78B1EF4-1B2D-45B0-BCA9-FF91423F1B68}" type="datetimeFigureOut">
              <a:rPr lang="bg-BG" smtClean="0"/>
              <a:pPr/>
              <a:t>20.4.2016</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D15BA83-B44E-4C37-A9C1-9EB57CFB0867}" type="slidenum">
              <a:rPr lang="bg-BG" smtClean="0"/>
              <a:pPr/>
              <a:t>‹#›</a:t>
            </a:fld>
            <a:endParaRPr lang="bg-BG"/>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FB896-1BD5-4D8B-9D81-63B628FB317B}"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5"/>
          <p:cNvSpPr>
            <a:spLocks noGrp="1"/>
          </p:cNvSpPr>
          <p:nvPr>
            <p:ph type="sldNum" sz="quarter" idx="12"/>
          </p:nvPr>
        </p:nvSpPr>
        <p:spPr/>
        <p:txBody>
          <a:bodyPr/>
          <a:lstStyle>
            <a:lvl1pPr>
              <a:defRPr/>
            </a:lvl1pPr>
          </a:lstStyle>
          <a:p>
            <a:pPr>
              <a:defRPr/>
            </a:pPr>
            <a:fld id="{F19D16A7-CDD5-4892-9427-492F484A061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07635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7010400" y="147638"/>
            <a:ext cx="19558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4F506-974A-4C35-8307-D79C2399D2A3}" type="datetimeFigureOut">
              <a:rPr lang="bg-BG">
                <a:solidFill>
                  <a:srgbClr val="534949"/>
                </a:solidFill>
              </a:rPr>
              <a:pPr>
                <a:defRPr/>
              </a:pPr>
              <a:t>20.4.2016</a:t>
            </a:fld>
            <a:endParaRPr lang="bg-BG">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5"/>
          <p:cNvSpPr>
            <a:spLocks noGrp="1"/>
          </p:cNvSpPr>
          <p:nvPr>
            <p:ph type="sldNum" sz="quarter" idx="12"/>
          </p:nvPr>
        </p:nvSpPr>
        <p:spPr/>
        <p:txBody>
          <a:bodyPr/>
          <a:lstStyle>
            <a:lvl1pPr>
              <a:defRPr>
                <a:solidFill>
                  <a:schemeClr val="bg2"/>
                </a:solidFill>
              </a:defRPr>
            </a:lvl1pPr>
          </a:lstStyle>
          <a:p>
            <a:pPr>
              <a:defRPr/>
            </a:pPr>
            <a:fld id="{DE2EA699-4D06-487C-AD07-437F1E364F1C}" type="slidenum">
              <a:rPr lang="bg-BG">
                <a:solidFill>
                  <a:srgbClr val="CCD1B9"/>
                </a:solidFill>
              </a:rPr>
              <a:pPr>
                <a:defRPr/>
              </a:pPr>
              <a:t>‹#›</a:t>
            </a:fld>
            <a:endParaRPr lang="bg-BG">
              <a:solidFill>
                <a:srgbClr val="CCD1B9"/>
              </a:solidFill>
            </a:endParaRPr>
          </a:p>
        </p:txBody>
      </p:sp>
    </p:spTree>
    <p:extLst>
      <p:ext uri="{BB962C8B-B14F-4D97-AF65-F5344CB8AC3E}">
        <p14:creationId xmlns:p14="http://schemas.microsoft.com/office/powerpoint/2010/main" xmlns="" val="368223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78B1EF4-1B2D-45B0-BCA9-FF91423F1B68}" type="datetimeFigureOut">
              <a:rPr lang="bg-BG" smtClean="0">
                <a:solidFill>
                  <a:srgbClr val="CCD1B9"/>
                </a:solidFill>
              </a:rPr>
              <a:pPr/>
              <a:t>20.4.2016</a:t>
            </a:fld>
            <a:endParaRPr lang="bg-BG">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D15BA83-B44E-4C37-A9C1-9EB57CFB0867}" type="slidenum">
              <a:rPr lang="bg-BG" smtClean="0"/>
              <a:pPr/>
              <a:t>‹#›</a:t>
            </a:fld>
            <a:endParaRPr lang="bg-BG"/>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bg-BG">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79524" y="153923"/>
            <a:ext cx="3880212" cy="1527051"/>
          </a:xfrm>
          <a:prstGeom prst="rect">
            <a:avLst/>
          </a:prstGeom>
        </p:spPr>
      </p:pic>
    </p:spTree>
    <p:extLst>
      <p:ext uri="{BB962C8B-B14F-4D97-AF65-F5344CB8AC3E}">
        <p14:creationId xmlns:p14="http://schemas.microsoft.com/office/powerpoint/2010/main" xmlns="" val="28210738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11"/>
          </p:nvPr>
        </p:nvSpPr>
        <p:spPr/>
        <p:txBody>
          <a:bodyPr/>
          <a:lstStyle/>
          <a:p>
            <a:endParaRPr lang="bg-BG">
              <a:solidFill>
                <a:srgbClr val="534949"/>
              </a:solidFill>
            </a:endParaRPr>
          </a:p>
        </p:txBody>
      </p:sp>
      <p:sp>
        <p:nvSpPr>
          <p:cNvPr id="6" name="Slide Number Placeholder 5"/>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26239952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78B1EF4-1B2D-45B0-BCA9-FF91423F1B68}" type="datetimeFigureOut">
              <a:rPr lang="bg-BG" smtClean="0"/>
              <a:pPr/>
              <a:t>20.4.2016</a:t>
            </a:fld>
            <a:endParaRPr lang="bg-BG"/>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D15BA83-B44E-4C37-A9C1-9EB57CFB0867}" type="slidenum">
              <a:rPr lang="bg-BG" smtClean="0">
                <a:solidFill>
                  <a:srgbClr val="CCD1B9"/>
                </a:solidFill>
              </a:rPr>
              <a:pPr/>
              <a:t>‹#›</a:t>
            </a:fld>
            <a:endParaRPr lang="bg-BG">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bg-BG"/>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17742602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6" name="Footer Placeholder 5"/>
          <p:cNvSpPr>
            <a:spLocks noGrp="1"/>
          </p:cNvSpPr>
          <p:nvPr>
            <p:ph type="ftr" sz="quarter" idx="11"/>
          </p:nvPr>
        </p:nvSpPr>
        <p:spPr/>
        <p:txBody>
          <a:bodyPr/>
          <a:lstStyle/>
          <a:p>
            <a:endParaRPr lang="bg-BG">
              <a:solidFill>
                <a:srgbClr val="534949"/>
              </a:solidFill>
            </a:endParaRPr>
          </a:p>
        </p:txBody>
      </p:sp>
      <p:sp>
        <p:nvSpPr>
          <p:cNvPr id="7" name="Slide Number Placeholder 6"/>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25622197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8" name="Footer Placeholder 7"/>
          <p:cNvSpPr>
            <a:spLocks noGrp="1"/>
          </p:cNvSpPr>
          <p:nvPr>
            <p:ph type="ftr" sz="quarter" idx="11"/>
          </p:nvPr>
        </p:nvSpPr>
        <p:spPr/>
        <p:txBody>
          <a:bodyPr/>
          <a:lstStyle/>
          <a:p>
            <a:endParaRPr lang="bg-BG">
              <a:solidFill>
                <a:srgbClr val="534949"/>
              </a:solidFill>
            </a:endParaRPr>
          </a:p>
        </p:txBody>
      </p:sp>
      <p:sp>
        <p:nvSpPr>
          <p:cNvPr id="9" name="Slide Number Placeholder 8"/>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39873851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2887E0-789A-4AD2-B772-6330FEAD5C2C}" type="datetimeFigureOut">
              <a:rPr lang="bg-BG" smtClean="0">
                <a:solidFill>
                  <a:srgbClr val="534949"/>
                </a:solidFill>
              </a:rPr>
              <a:pPr/>
              <a:t>20.4.2016</a:t>
            </a:fld>
            <a:endParaRPr lang="bg-BG">
              <a:solidFill>
                <a:srgbClr val="534949"/>
              </a:solidFill>
            </a:endParaRPr>
          </a:p>
        </p:txBody>
      </p:sp>
      <p:sp>
        <p:nvSpPr>
          <p:cNvPr id="4" name="Footer Placeholder 3"/>
          <p:cNvSpPr>
            <a:spLocks noGrp="1"/>
          </p:cNvSpPr>
          <p:nvPr>
            <p:ph type="ftr" sz="quarter" idx="11"/>
          </p:nvPr>
        </p:nvSpPr>
        <p:spPr/>
        <p:txBody>
          <a:bodyPr/>
          <a:lstStyle/>
          <a:p>
            <a:endParaRPr lang="bg-BG">
              <a:solidFill>
                <a:srgbClr val="534949"/>
              </a:solidFill>
            </a:endParaRPr>
          </a:p>
        </p:txBody>
      </p:sp>
      <p:sp>
        <p:nvSpPr>
          <p:cNvPr id="5" name="Slide Number Placeholder 4"/>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20563694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3" name="Footer Placeholder 2"/>
          <p:cNvSpPr>
            <a:spLocks noGrp="1"/>
          </p:cNvSpPr>
          <p:nvPr>
            <p:ph type="ftr" sz="quarter" idx="11"/>
          </p:nvPr>
        </p:nvSpPr>
        <p:spPr/>
        <p:txBody>
          <a:bodyPr/>
          <a:lstStyle/>
          <a:p>
            <a:endParaRPr lang="bg-BG">
              <a:solidFill>
                <a:srgbClr val="534949"/>
              </a:solidFill>
            </a:endParaRPr>
          </a:p>
        </p:txBody>
      </p:sp>
      <p:sp>
        <p:nvSpPr>
          <p:cNvPr id="4" name="Slide Number Placeholder 3"/>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14900" y="404664"/>
            <a:ext cx="2020938" cy="795337"/>
          </a:xfrm>
          <a:prstGeom prst="rect">
            <a:avLst/>
          </a:prstGeom>
        </p:spPr>
      </p:pic>
    </p:spTree>
    <p:extLst>
      <p:ext uri="{BB962C8B-B14F-4D97-AF65-F5344CB8AC3E}">
        <p14:creationId xmlns:p14="http://schemas.microsoft.com/office/powerpoint/2010/main" xmlns="" val="37581146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6" name="Footer Placeholder 5"/>
          <p:cNvSpPr>
            <a:spLocks noGrp="1"/>
          </p:cNvSpPr>
          <p:nvPr>
            <p:ph type="ftr" sz="quarter" idx="11"/>
          </p:nvPr>
        </p:nvSpPr>
        <p:spPr/>
        <p:txBody>
          <a:bodyPr/>
          <a:lstStyle/>
          <a:p>
            <a:endParaRPr lang="bg-BG">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D15BA83-B44E-4C37-A9C1-9EB57CFB0867}" type="slidenum">
              <a:rPr lang="bg-BG" smtClean="0"/>
              <a:pPr/>
              <a:t>‹#›</a:t>
            </a:fld>
            <a:endParaRPr lang="bg-BG"/>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29668733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78B1EF4-1B2D-45B0-BCA9-FF91423F1B68}" type="datetimeFigureOut">
              <a:rPr lang="bg-BG" smtClean="0"/>
              <a:pPr/>
              <a:t>20.4.2016</a:t>
            </a:fld>
            <a:endParaRPr lang="bg-BG"/>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D15BA83-B44E-4C37-A9C1-9EB57CFB0867}" type="slidenum">
              <a:rPr lang="bg-BG" smtClean="0"/>
              <a:pPr/>
              <a:t>‹#›</a:t>
            </a:fld>
            <a:endParaRPr lang="bg-BG"/>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bg-BG"/>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010400" y="150876"/>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B1EF4-1B2D-45B0-BCA9-FF91423F1B68}" type="datetimeFigureOut">
              <a:rPr lang="bg-BG" smtClean="0">
                <a:solidFill>
                  <a:srgbClr val="CCD1B9"/>
                </a:solidFill>
              </a:rPr>
              <a:pPr/>
              <a:t>20.4.2016</a:t>
            </a:fld>
            <a:endParaRPr lang="bg-BG">
              <a:solidFill>
                <a:srgbClr val="CCD1B9"/>
              </a:solidFill>
            </a:endParaRPr>
          </a:p>
        </p:txBody>
      </p:sp>
      <p:sp>
        <p:nvSpPr>
          <p:cNvPr id="6" name="Footer Placeholder 5"/>
          <p:cNvSpPr>
            <a:spLocks noGrp="1"/>
          </p:cNvSpPr>
          <p:nvPr>
            <p:ph type="ftr" sz="quarter" idx="11"/>
          </p:nvPr>
        </p:nvSpPr>
        <p:spPr/>
        <p:txBody>
          <a:bodyPr/>
          <a:lstStyle/>
          <a:p>
            <a:endParaRPr lang="bg-BG">
              <a:solidFill>
                <a:srgbClr val="CCD1B9"/>
              </a:solidFill>
            </a:endParaRPr>
          </a:p>
        </p:txBody>
      </p:sp>
      <p:sp>
        <p:nvSpPr>
          <p:cNvPr id="7" name="Slide Number Placeholder 6"/>
          <p:cNvSpPr>
            <a:spLocks noGrp="1"/>
          </p:cNvSpPr>
          <p:nvPr>
            <p:ph type="sldNum" sz="quarter" idx="12"/>
          </p:nvPr>
        </p:nvSpPr>
        <p:spPr/>
        <p:txBody>
          <a:bodyPr/>
          <a:lstStyle/>
          <a:p>
            <a:fld id="{0D15BA83-B44E-4C37-A9C1-9EB57CFB0867}" type="slidenum">
              <a:rPr lang="bg-BG" smtClean="0">
                <a:solidFill>
                  <a:srgbClr val="CCD1B9"/>
                </a:solidFill>
              </a:rPr>
              <a:pPr/>
              <a:t>‹#›</a:t>
            </a:fld>
            <a:endParaRPr lang="bg-BG">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22412167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11"/>
          </p:nvPr>
        </p:nvSpPr>
        <p:spPr/>
        <p:txBody>
          <a:bodyPr/>
          <a:lstStyle/>
          <a:p>
            <a:endParaRPr lang="bg-BG">
              <a:solidFill>
                <a:srgbClr val="534949"/>
              </a:solidFill>
            </a:endParaRPr>
          </a:p>
        </p:txBody>
      </p:sp>
      <p:sp>
        <p:nvSpPr>
          <p:cNvPr id="6" name="Slide Number Placeholder 5"/>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24505468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11"/>
          </p:nvPr>
        </p:nvSpPr>
        <p:spPr/>
        <p:txBody>
          <a:bodyPr/>
          <a:lstStyle/>
          <a:p>
            <a:endParaRPr lang="bg-BG">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D15BA83-B44E-4C37-A9C1-9EB57CFB0867}" type="slidenum">
              <a:rPr lang="bg-BG" smtClean="0">
                <a:solidFill>
                  <a:srgbClr val="CCD1B9"/>
                </a:solidFill>
              </a:rPr>
              <a:pPr/>
              <a:t>‹#›</a:t>
            </a:fld>
            <a:endParaRPr lang="bg-BG">
              <a:solidFill>
                <a:srgbClr val="CCD1B9"/>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38058983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bg-BG"/>
          </a:p>
        </p:txBody>
      </p:sp>
      <p:sp>
        <p:nvSpPr>
          <p:cNvPr id="5" name="Rectangle 5"/>
          <p:cNvSpPr>
            <a:spLocks noGrp="1" noChangeArrowheads="1"/>
          </p:cNvSpPr>
          <p:nvPr>
            <p:ph type="sldNum" idx="11"/>
          </p:nvPr>
        </p:nvSpPr>
        <p:spPr>
          <a:ln/>
        </p:spPr>
        <p:txBody>
          <a:bodyPr/>
          <a:lstStyle>
            <a:lvl1pPr>
              <a:defRPr/>
            </a:lvl1pPr>
          </a:lstStyle>
          <a:p>
            <a:pPr>
              <a:defRPr/>
            </a:pPr>
            <a:fld id="{78465A51-F0F0-4D50-BB9C-33016E07F34A}" type="slidenum">
              <a:rPr lang="bg-BG"/>
              <a:pPr>
                <a:defRPr/>
              </a:pPr>
              <a:t>‹#›</a:t>
            </a:fld>
            <a:endParaRPr lang="bg-BG"/>
          </a:p>
        </p:txBody>
      </p:sp>
    </p:spTree>
    <p:extLst>
      <p:ext uri="{BB962C8B-B14F-4D97-AF65-F5344CB8AC3E}">
        <p14:creationId xmlns:p14="http://schemas.microsoft.com/office/powerpoint/2010/main" xmlns="" val="3363580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bg-BG"/>
          </a:p>
        </p:txBody>
      </p:sp>
      <p:sp>
        <p:nvSpPr>
          <p:cNvPr id="5" name="Rectangle 5"/>
          <p:cNvSpPr>
            <a:spLocks noGrp="1" noChangeArrowheads="1"/>
          </p:cNvSpPr>
          <p:nvPr>
            <p:ph type="sldNum" idx="11"/>
          </p:nvPr>
        </p:nvSpPr>
        <p:spPr>
          <a:ln/>
        </p:spPr>
        <p:txBody>
          <a:bodyPr/>
          <a:lstStyle>
            <a:lvl1pPr>
              <a:defRPr/>
            </a:lvl1pPr>
          </a:lstStyle>
          <a:p>
            <a:pPr>
              <a:defRPr/>
            </a:pPr>
            <a:fld id="{3C1C4B77-1B54-44B7-ADF1-00E605E3CDA6}" type="slidenum">
              <a:rPr lang="bg-BG"/>
              <a:pPr>
                <a:defRPr/>
              </a:pPr>
              <a:t>‹#›</a:t>
            </a:fld>
            <a:endParaRPr lang="bg-BG"/>
          </a:p>
        </p:txBody>
      </p:sp>
    </p:spTree>
    <p:extLst>
      <p:ext uri="{BB962C8B-B14F-4D97-AF65-F5344CB8AC3E}">
        <p14:creationId xmlns:p14="http://schemas.microsoft.com/office/powerpoint/2010/main" xmlns="" val="2672196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bg-BG"/>
          </a:p>
        </p:txBody>
      </p:sp>
      <p:sp>
        <p:nvSpPr>
          <p:cNvPr id="5" name="Rectangle 5"/>
          <p:cNvSpPr>
            <a:spLocks noGrp="1" noChangeArrowheads="1"/>
          </p:cNvSpPr>
          <p:nvPr>
            <p:ph type="sldNum" idx="11"/>
          </p:nvPr>
        </p:nvSpPr>
        <p:spPr>
          <a:ln/>
        </p:spPr>
        <p:txBody>
          <a:bodyPr/>
          <a:lstStyle>
            <a:lvl1pPr>
              <a:defRPr/>
            </a:lvl1pPr>
          </a:lstStyle>
          <a:p>
            <a:pPr>
              <a:defRPr/>
            </a:pPr>
            <a:fld id="{22243A9A-CA12-408B-9225-FD11648BFFF6}" type="slidenum">
              <a:rPr lang="bg-BG"/>
              <a:pPr>
                <a:defRPr/>
              </a:pPr>
              <a:t>‹#›</a:t>
            </a:fld>
            <a:endParaRPr lang="bg-BG"/>
          </a:p>
        </p:txBody>
      </p:sp>
    </p:spTree>
    <p:extLst>
      <p:ext uri="{BB962C8B-B14F-4D97-AF65-F5344CB8AC3E}">
        <p14:creationId xmlns:p14="http://schemas.microsoft.com/office/powerpoint/2010/main" xmlns="" val="37689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bg-BG"/>
          </a:p>
        </p:txBody>
      </p:sp>
      <p:sp>
        <p:nvSpPr>
          <p:cNvPr id="6" name="Rectangle 5"/>
          <p:cNvSpPr>
            <a:spLocks noGrp="1" noChangeArrowheads="1"/>
          </p:cNvSpPr>
          <p:nvPr>
            <p:ph type="sldNum" idx="11"/>
          </p:nvPr>
        </p:nvSpPr>
        <p:spPr>
          <a:ln/>
        </p:spPr>
        <p:txBody>
          <a:bodyPr/>
          <a:lstStyle>
            <a:lvl1pPr>
              <a:defRPr/>
            </a:lvl1pPr>
          </a:lstStyle>
          <a:p>
            <a:pPr>
              <a:defRPr/>
            </a:pPr>
            <a:fld id="{09CB0055-2275-4CEB-A946-A79D30C29C8D}" type="slidenum">
              <a:rPr lang="bg-BG"/>
              <a:pPr>
                <a:defRPr/>
              </a:pPr>
              <a:t>‹#›</a:t>
            </a:fld>
            <a:endParaRPr lang="bg-BG"/>
          </a:p>
        </p:txBody>
      </p:sp>
    </p:spTree>
    <p:extLst>
      <p:ext uri="{BB962C8B-B14F-4D97-AF65-F5344CB8AC3E}">
        <p14:creationId xmlns:p14="http://schemas.microsoft.com/office/powerpoint/2010/main" xmlns="" val="48483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bg-BG"/>
          </a:p>
        </p:txBody>
      </p:sp>
      <p:sp>
        <p:nvSpPr>
          <p:cNvPr id="8" name="Rectangle 5"/>
          <p:cNvSpPr>
            <a:spLocks noGrp="1" noChangeArrowheads="1"/>
          </p:cNvSpPr>
          <p:nvPr>
            <p:ph type="sldNum" idx="11"/>
          </p:nvPr>
        </p:nvSpPr>
        <p:spPr>
          <a:ln/>
        </p:spPr>
        <p:txBody>
          <a:bodyPr/>
          <a:lstStyle>
            <a:lvl1pPr>
              <a:defRPr/>
            </a:lvl1pPr>
          </a:lstStyle>
          <a:p>
            <a:pPr>
              <a:defRPr/>
            </a:pPr>
            <a:fld id="{8A6C272C-CB0F-4B93-886A-C6F21FE5ADC8}" type="slidenum">
              <a:rPr lang="bg-BG"/>
              <a:pPr>
                <a:defRPr/>
              </a:pPr>
              <a:t>‹#›</a:t>
            </a:fld>
            <a:endParaRPr lang="bg-BG"/>
          </a:p>
        </p:txBody>
      </p:sp>
    </p:spTree>
    <p:extLst>
      <p:ext uri="{BB962C8B-B14F-4D97-AF65-F5344CB8AC3E}">
        <p14:creationId xmlns:p14="http://schemas.microsoft.com/office/powerpoint/2010/main" xmlns="" val="4165497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bg-BG"/>
          </a:p>
        </p:txBody>
      </p:sp>
      <p:sp>
        <p:nvSpPr>
          <p:cNvPr id="4" name="Rectangle 5"/>
          <p:cNvSpPr>
            <a:spLocks noGrp="1" noChangeArrowheads="1"/>
          </p:cNvSpPr>
          <p:nvPr>
            <p:ph type="sldNum" idx="11"/>
          </p:nvPr>
        </p:nvSpPr>
        <p:spPr>
          <a:ln/>
        </p:spPr>
        <p:txBody>
          <a:bodyPr/>
          <a:lstStyle>
            <a:lvl1pPr>
              <a:defRPr/>
            </a:lvl1pPr>
          </a:lstStyle>
          <a:p>
            <a:pPr>
              <a:defRPr/>
            </a:pPr>
            <a:fld id="{5CAB1732-033D-49B6-9FA1-5A15962E7AED}" type="slidenum">
              <a:rPr lang="bg-BG"/>
              <a:pPr>
                <a:defRPr/>
              </a:pPr>
              <a:t>‹#›</a:t>
            </a:fld>
            <a:endParaRPr lang="bg-BG"/>
          </a:p>
        </p:txBody>
      </p:sp>
    </p:spTree>
    <p:extLst>
      <p:ext uri="{BB962C8B-B14F-4D97-AF65-F5344CB8AC3E}">
        <p14:creationId xmlns:p14="http://schemas.microsoft.com/office/powerpoint/2010/main" xmlns="" val="2153146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bg-BG"/>
          </a:p>
        </p:txBody>
      </p:sp>
      <p:sp>
        <p:nvSpPr>
          <p:cNvPr id="3" name="Rectangle 5"/>
          <p:cNvSpPr>
            <a:spLocks noGrp="1" noChangeArrowheads="1"/>
          </p:cNvSpPr>
          <p:nvPr>
            <p:ph type="sldNum" idx="11"/>
          </p:nvPr>
        </p:nvSpPr>
        <p:spPr>
          <a:ln/>
        </p:spPr>
        <p:txBody>
          <a:bodyPr/>
          <a:lstStyle>
            <a:lvl1pPr>
              <a:defRPr/>
            </a:lvl1pPr>
          </a:lstStyle>
          <a:p>
            <a:pPr>
              <a:defRPr/>
            </a:pPr>
            <a:fld id="{83AD4137-6804-4D01-84A6-7E5AA6ECC001}" type="slidenum">
              <a:rPr lang="bg-BG"/>
              <a:pPr>
                <a:defRPr/>
              </a:pPr>
              <a:t>‹#›</a:t>
            </a:fld>
            <a:endParaRPr lang="bg-BG"/>
          </a:p>
        </p:txBody>
      </p:sp>
    </p:spTree>
    <p:extLst>
      <p:ext uri="{BB962C8B-B14F-4D97-AF65-F5344CB8AC3E}">
        <p14:creationId xmlns:p14="http://schemas.microsoft.com/office/powerpoint/2010/main" xmlns="" val="311408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8B1EF4-1B2D-45B0-BCA9-FF91423F1B68}" type="datetimeFigureOut">
              <a:rPr lang="bg-BG" smtClean="0"/>
              <a:pPr/>
              <a:t>20.4.2016</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D15BA83-B44E-4C37-A9C1-9EB57CFB0867}" type="slidenum">
              <a:rPr lang="bg-BG" smtClean="0"/>
              <a:pPr/>
              <a:t>‹#›</a:t>
            </a:fld>
            <a:endParaRPr lang="bg-BG"/>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bg-BG"/>
          </a:p>
        </p:txBody>
      </p:sp>
      <p:sp>
        <p:nvSpPr>
          <p:cNvPr id="6" name="Rectangle 5"/>
          <p:cNvSpPr>
            <a:spLocks noGrp="1" noChangeArrowheads="1"/>
          </p:cNvSpPr>
          <p:nvPr>
            <p:ph type="sldNum" idx="11"/>
          </p:nvPr>
        </p:nvSpPr>
        <p:spPr>
          <a:ln/>
        </p:spPr>
        <p:txBody>
          <a:bodyPr/>
          <a:lstStyle>
            <a:lvl1pPr>
              <a:defRPr/>
            </a:lvl1pPr>
          </a:lstStyle>
          <a:p>
            <a:pPr>
              <a:defRPr/>
            </a:pPr>
            <a:fld id="{F6E09ED4-B669-425E-B1BF-CA2469036D9D}" type="slidenum">
              <a:rPr lang="bg-BG"/>
              <a:pPr>
                <a:defRPr/>
              </a:pPr>
              <a:t>‹#›</a:t>
            </a:fld>
            <a:endParaRPr lang="bg-BG"/>
          </a:p>
        </p:txBody>
      </p:sp>
    </p:spTree>
    <p:extLst>
      <p:ext uri="{BB962C8B-B14F-4D97-AF65-F5344CB8AC3E}">
        <p14:creationId xmlns:p14="http://schemas.microsoft.com/office/powerpoint/2010/main" xmlns="" val="402196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bg-BG"/>
          </a:p>
        </p:txBody>
      </p:sp>
      <p:sp>
        <p:nvSpPr>
          <p:cNvPr id="6" name="Rectangle 5"/>
          <p:cNvSpPr>
            <a:spLocks noGrp="1" noChangeArrowheads="1"/>
          </p:cNvSpPr>
          <p:nvPr>
            <p:ph type="sldNum" idx="11"/>
          </p:nvPr>
        </p:nvSpPr>
        <p:spPr>
          <a:ln/>
        </p:spPr>
        <p:txBody>
          <a:bodyPr/>
          <a:lstStyle>
            <a:lvl1pPr>
              <a:defRPr/>
            </a:lvl1pPr>
          </a:lstStyle>
          <a:p>
            <a:pPr>
              <a:defRPr/>
            </a:pPr>
            <a:fld id="{8274D94A-F9CE-4CDC-B92D-D3756F0F9839}" type="slidenum">
              <a:rPr lang="bg-BG"/>
              <a:pPr>
                <a:defRPr/>
              </a:pPr>
              <a:t>‹#›</a:t>
            </a:fld>
            <a:endParaRPr lang="bg-BG"/>
          </a:p>
        </p:txBody>
      </p:sp>
    </p:spTree>
    <p:extLst>
      <p:ext uri="{BB962C8B-B14F-4D97-AF65-F5344CB8AC3E}">
        <p14:creationId xmlns:p14="http://schemas.microsoft.com/office/powerpoint/2010/main" xmlns="" val="1720067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bg-BG"/>
          </a:p>
        </p:txBody>
      </p:sp>
      <p:sp>
        <p:nvSpPr>
          <p:cNvPr id="5" name="Rectangle 5"/>
          <p:cNvSpPr>
            <a:spLocks noGrp="1" noChangeArrowheads="1"/>
          </p:cNvSpPr>
          <p:nvPr>
            <p:ph type="sldNum" idx="11"/>
          </p:nvPr>
        </p:nvSpPr>
        <p:spPr>
          <a:ln/>
        </p:spPr>
        <p:txBody>
          <a:bodyPr/>
          <a:lstStyle>
            <a:lvl1pPr>
              <a:defRPr/>
            </a:lvl1pPr>
          </a:lstStyle>
          <a:p>
            <a:pPr>
              <a:defRPr/>
            </a:pPr>
            <a:fld id="{9C584C08-AF1E-4730-915F-C6CC08758909}" type="slidenum">
              <a:rPr lang="bg-BG"/>
              <a:pPr>
                <a:defRPr/>
              </a:pPr>
              <a:t>‹#›</a:t>
            </a:fld>
            <a:endParaRPr lang="bg-BG"/>
          </a:p>
        </p:txBody>
      </p:sp>
    </p:spTree>
    <p:extLst>
      <p:ext uri="{BB962C8B-B14F-4D97-AF65-F5344CB8AC3E}">
        <p14:creationId xmlns:p14="http://schemas.microsoft.com/office/powerpoint/2010/main" xmlns="" val="1792214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bg-BG"/>
          </a:p>
        </p:txBody>
      </p:sp>
      <p:sp>
        <p:nvSpPr>
          <p:cNvPr id="5" name="Rectangle 5"/>
          <p:cNvSpPr>
            <a:spLocks noGrp="1" noChangeArrowheads="1"/>
          </p:cNvSpPr>
          <p:nvPr>
            <p:ph type="sldNum" idx="11"/>
          </p:nvPr>
        </p:nvSpPr>
        <p:spPr>
          <a:ln/>
        </p:spPr>
        <p:txBody>
          <a:bodyPr/>
          <a:lstStyle>
            <a:lvl1pPr>
              <a:defRPr/>
            </a:lvl1pPr>
          </a:lstStyle>
          <a:p>
            <a:pPr>
              <a:defRPr/>
            </a:pPr>
            <a:fld id="{AB0216CA-050F-4B61-8FA9-CE518E75B25E}" type="slidenum">
              <a:rPr lang="bg-BG"/>
              <a:pPr>
                <a:defRPr/>
              </a:pPr>
              <a:t>‹#›</a:t>
            </a:fld>
            <a:endParaRPr lang="bg-BG"/>
          </a:p>
        </p:txBody>
      </p:sp>
    </p:spTree>
    <p:extLst>
      <p:ext uri="{BB962C8B-B14F-4D97-AF65-F5344CB8AC3E}">
        <p14:creationId xmlns:p14="http://schemas.microsoft.com/office/powerpoint/2010/main" xmlns="" val="676728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userDrawn="1"/>
        </p:nvPicPr>
        <p:blipFill>
          <a:blip r:embed="rId2" cstate="print"/>
          <a:srcRect/>
          <a:stretch>
            <a:fillRect/>
          </a:stretch>
        </p:blipFill>
        <p:spPr bwMode="auto">
          <a:xfrm>
            <a:off x="379413" y="153988"/>
            <a:ext cx="3879850" cy="1527175"/>
          </a:xfrm>
          <a:prstGeom prst="rect">
            <a:avLst/>
          </a:prstGeom>
          <a:noFill/>
          <a:ln w="9525">
            <a:noFill/>
            <a:miter lim="800000"/>
            <a:headEnd/>
            <a:tailEnd/>
          </a:ln>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fld id="{F1FA32BE-D727-49AD-8C69-71BCCDC407F6}" type="datetimeFigureOut">
              <a:rPr lang="bg-BG">
                <a:solidFill>
                  <a:srgbClr val="CCD1B9"/>
                </a:solidFill>
              </a:rPr>
              <a:pPr>
                <a:defRPr/>
              </a:pPr>
              <a:t>20.4.2016</a:t>
            </a:fld>
            <a:endParaRPr lang="bg-BG">
              <a:solidFill>
                <a:srgbClr val="CCD1B9"/>
              </a:solidFill>
            </a:endParaRPr>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381582BC-4C1E-4A62-96B0-AD2682FC817E}" type="slidenum">
              <a:rPr lang="bg-BG"/>
              <a:pPr>
                <a:defRPr/>
              </a:pPr>
              <a:t>‹#›</a:t>
            </a:fld>
            <a:endParaRPr lang="bg-BG"/>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bg-BG">
              <a:solidFill>
                <a:srgbClr val="CCD1B9"/>
              </a:solidFill>
            </a:endParaRPr>
          </a:p>
        </p:txBody>
      </p:sp>
    </p:spTree>
    <p:extLst>
      <p:ext uri="{BB962C8B-B14F-4D97-AF65-F5344CB8AC3E}">
        <p14:creationId xmlns:p14="http://schemas.microsoft.com/office/powerpoint/2010/main" xmlns="" val="3490334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23AEA0-2B20-47AF-BF4C-9BE8BDA53107}"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8" name="Slide Number Placeholder 5"/>
          <p:cNvSpPr>
            <a:spLocks noGrp="1"/>
          </p:cNvSpPr>
          <p:nvPr>
            <p:ph type="sldNum" sz="quarter" idx="12"/>
          </p:nvPr>
        </p:nvSpPr>
        <p:spPr/>
        <p:txBody>
          <a:bodyPr/>
          <a:lstStyle>
            <a:lvl1pPr>
              <a:defRPr/>
            </a:lvl1pPr>
          </a:lstStyle>
          <a:p>
            <a:pPr>
              <a:defRPr/>
            </a:pPr>
            <a:fld id="{EC359465-CE80-4E0A-9F3A-0392617EFF11}"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132905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3"/>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7" name="Date Placeholder 8"/>
          <p:cNvSpPr>
            <a:spLocks noGrp="1"/>
          </p:cNvSpPr>
          <p:nvPr>
            <p:ph type="dt" sz="half" idx="10"/>
          </p:nvPr>
        </p:nvSpPr>
        <p:spPr/>
        <p:txBody>
          <a:bodyPr/>
          <a:lstStyle>
            <a:lvl1pPr>
              <a:defRPr>
                <a:solidFill>
                  <a:srgbClr val="FFFFFF"/>
                </a:solidFill>
              </a:defRPr>
            </a:lvl1pPr>
          </a:lstStyle>
          <a:p>
            <a:pPr>
              <a:defRPr/>
            </a:pPr>
            <a:fld id="{C225F1AD-AD69-45FA-8510-7C2EF384CA96}" type="datetimeFigureOut">
              <a:rPr lang="bg-BG"/>
              <a:pPr>
                <a:defRPr/>
              </a:pPr>
              <a:t>20.4.2016</a:t>
            </a:fld>
            <a:endParaRPr lang="bg-BG"/>
          </a:p>
        </p:txBody>
      </p:sp>
      <p:sp>
        <p:nvSpPr>
          <p:cNvPr id="8" name="Slide Number Placeholder 9"/>
          <p:cNvSpPr>
            <a:spLocks noGrp="1"/>
          </p:cNvSpPr>
          <p:nvPr>
            <p:ph type="sldNum" sz="quarter" idx="11"/>
          </p:nvPr>
        </p:nvSpPr>
        <p:spPr/>
        <p:txBody>
          <a:bodyPr/>
          <a:lstStyle>
            <a:lvl1pPr>
              <a:defRPr>
                <a:solidFill>
                  <a:schemeClr val="bg2"/>
                </a:solidFill>
              </a:defRPr>
            </a:lvl1pPr>
          </a:lstStyle>
          <a:p>
            <a:pPr>
              <a:defRPr/>
            </a:pPr>
            <a:fld id="{6C590D5F-50D1-4347-BB2D-2F01E58ED32D}" type="slidenum">
              <a:rPr lang="bg-BG">
                <a:solidFill>
                  <a:srgbClr val="CCD1B9"/>
                </a:solidFill>
              </a:rPr>
              <a:pPr>
                <a:defRPr/>
              </a:pPr>
              <a:t>‹#›</a:t>
            </a:fld>
            <a:endParaRPr lang="bg-BG">
              <a:solidFill>
                <a:srgbClr val="CCD1B9"/>
              </a:solidFill>
            </a:endParaRPr>
          </a:p>
        </p:txBody>
      </p:sp>
      <p:sp>
        <p:nvSpPr>
          <p:cNvPr id="9" name="Footer Placeholder 10"/>
          <p:cNvSpPr>
            <a:spLocks noGrp="1"/>
          </p:cNvSpPr>
          <p:nvPr>
            <p:ph type="ftr" sz="quarter" idx="12"/>
          </p:nvPr>
        </p:nvSpPr>
        <p:spPr/>
        <p:txBody>
          <a:bodyPr/>
          <a:lstStyle>
            <a:lvl1pPr>
              <a:defRPr>
                <a:solidFill>
                  <a:srgbClr val="FFFFFF"/>
                </a:solidFill>
              </a:defRPr>
            </a:lvl1pPr>
          </a:lstStyle>
          <a:p>
            <a:pPr>
              <a:defRPr/>
            </a:pPr>
            <a:endParaRPr lang="bg-BG"/>
          </a:p>
        </p:txBody>
      </p:sp>
    </p:spTree>
    <p:extLst>
      <p:ext uri="{BB962C8B-B14F-4D97-AF65-F5344CB8AC3E}">
        <p14:creationId xmlns:p14="http://schemas.microsoft.com/office/powerpoint/2010/main" xmlns="" val="3318232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171F027B-E41A-4836-BA98-FB6B47EDE3CD}" type="datetimeFigureOut">
              <a:rPr lang="bg-BG">
                <a:solidFill>
                  <a:srgbClr val="534949"/>
                </a:solidFill>
              </a:rPr>
              <a:pPr>
                <a:defRPr/>
              </a:pPr>
              <a:t>20.4.2016</a:t>
            </a:fld>
            <a:endParaRPr lang="bg-BG">
              <a:solidFill>
                <a:srgbClr val="534949"/>
              </a:solidFill>
            </a:endParaRPr>
          </a:p>
        </p:txBody>
      </p:sp>
      <p:sp>
        <p:nvSpPr>
          <p:cNvPr id="7"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6"/>
          <p:cNvSpPr>
            <a:spLocks noGrp="1"/>
          </p:cNvSpPr>
          <p:nvPr>
            <p:ph type="sldNum" sz="quarter" idx="12"/>
          </p:nvPr>
        </p:nvSpPr>
        <p:spPr/>
        <p:txBody>
          <a:bodyPr/>
          <a:lstStyle>
            <a:lvl1pPr>
              <a:defRPr/>
            </a:lvl1pPr>
          </a:lstStyle>
          <a:p>
            <a:pPr>
              <a:defRPr/>
            </a:pPr>
            <a:fld id="{BE31C9EE-EFA8-4ACE-AA83-B0B6F78EEBA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754694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8" name="Date Placeholder 6"/>
          <p:cNvSpPr>
            <a:spLocks noGrp="1"/>
          </p:cNvSpPr>
          <p:nvPr>
            <p:ph type="dt" sz="half" idx="10"/>
          </p:nvPr>
        </p:nvSpPr>
        <p:spPr/>
        <p:txBody>
          <a:bodyPr/>
          <a:lstStyle>
            <a:lvl1pPr>
              <a:defRPr/>
            </a:lvl1pPr>
          </a:lstStyle>
          <a:p>
            <a:pPr>
              <a:defRPr/>
            </a:pPr>
            <a:fld id="{CE6FE6F3-3877-4BCA-9DAF-284755ADDDED}" type="datetimeFigureOut">
              <a:rPr lang="bg-BG">
                <a:solidFill>
                  <a:srgbClr val="534949"/>
                </a:solidFill>
              </a:rPr>
              <a:pPr>
                <a:defRPr/>
              </a:pPr>
              <a:t>20.4.2016</a:t>
            </a:fld>
            <a:endParaRPr lang="bg-BG">
              <a:solidFill>
                <a:srgbClr val="534949"/>
              </a:solidFill>
            </a:endParaRPr>
          </a:p>
        </p:txBody>
      </p:sp>
      <p:sp>
        <p:nvSpPr>
          <p:cNvPr id="9" name="Footer Placeholder 7"/>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1" name="Slide Number Placeholder 8"/>
          <p:cNvSpPr>
            <a:spLocks noGrp="1"/>
          </p:cNvSpPr>
          <p:nvPr>
            <p:ph type="sldNum" sz="quarter" idx="12"/>
          </p:nvPr>
        </p:nvSpPr>
        <p:spPr/>
        <p:txBody>
          <a:bodyPr/>
          <a:lstStyle>
            <a:lvl1pPr>
              <a:defRPr/>
            </a:lvl1pPr>
          </a:lstStyle>
          <a:p>
            <a:pPr>
              <a:defRPr/>
            </a:pPr>
            <a:fld id="{C8FF0A09-6BB0-417D-8F09-852481E20F8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072158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0F9C8EB-C60F-4F6D-A97C-72DE42760D3C}" type="datetimeFigureOut">
              <a:rPr lang="bg-BG">
                <a:solidFill>
                  <a:srgbClr val="534949"/>
                </a:solidFill>
              </a:rPr>
              <a:pPr>
                <a:defRPr/>
              </a:pPr>
              <a:t>20.4.2016</a:t>
            </a:fld>
            <a:endParaRPr lang="bg-BG">
              <a:solidFill>
                <a:srgbClr val="534949"/>
              </a:solidFill>
            </a:endParaRPr>
          </a:p>
        </p:txBody>
      </p:sp>
      <p:sp>
        <p:nvSpPr>
          <p:cNvPr id="5" name="Footer Placeholder 3"/>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4"/>
          <p:cNvSpPr>
            <a:spLocks noGrp="1"/>
          </p:cNvSpPr>
          <p:nvPr>
            <p:ph type="sldNum" sz="quarter" idx="12"/>
          </p:nvPr>
        </p:nvSpPr>
        <p:spPr/>
        <p:txBody>
          <a:bodyPr/>
          <a:lstStyle>
            <a:lvl1pPr>
              <a:defRPr/>
            </a:lvl1pPr>
          </a:lstStyle>
          <a:p>
            <a:pPr>
              <a:defRPr/>
            </a:pPr>
            <a:fld id="{09311C86-D7E9-46B8-9395-257E909D289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61565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B1EF4-1B2D-45B0-BCA9-FF91423F1B68}" type="datetimeFigureOut">
              <a:rPr lang="bg-BG" smtClean="0"/>
              <a:pPr/>
              <a:t>20.4.2016</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D15BA83-B44E-4C37-A9C1-9EB57CFB0867}" type="slidenum">
              <a:rPr lang="bg-BG" smtClean="0"/>
              <a:pPr/>
              <a:t>‹#›</a:t>
            </a:fld>
            <a:endParaRPr lang="bg-BG"/>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6815138" y="404813"/>
            <a:ext cx="2020887" cy="7953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99FF69CA-D5E1-47D0-AEBD-D6F385DD0689}" type="datetimeFigureOut">
              <a:rPr lang="bg-BG">
                <a:solidFill>
                  <a:srgbClr val="534949"/>
                </a:solidFill>
              </a:rPr>
              <a:pPr>
                <a:defRPr/>
              </a:pPr>
              <a:t>20.4.2016</a:t>
            </a:fld>
            <a:endParaRPr lang="bg-BG">
              <a:solidFill>
                <a:srgbClr val="534949"/>
              </a:solidFill>
            </a:endParaRPr>
          </a:p>
        </p:txBody>
      </p:sp>
      <p:sp>
        <p:nvSpPr>
          <p:cNvPr id="5" name="Footer Placeholder 2"/>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6" name="Slide Number Placeholder 3"/>
          <p:cNvSpPr>
            <a:spLocks noGrp="1"/>
          </p:cNvSpPr>
          <p:nvPr>
            <p:ph type="sldNum" sz="quarter" idx="12"/>
          </p:nvPr>
        </p:nvSpPr>
        <p:spPr/>
        <p:txBody>
          <a:bodyPr/>
          <a:lstStyle>
            <a:lvl1pPr>
              <a:defRPr/>
            </a:lvl1pPr>
          </a:lstStyle>
          <a:p>
            <a:pPr>
              <a:defRPr/>
            </a:pPr>
            <a:fld id="{470A25AF-6613-4083-BACA-182B51564D7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624061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7"/>
          <p:cNvSpPr/>
          <p:nvPr/>
        </p:nvSpPr>
        <p:spPr>
          <a:xfrm>
            <a:off x="7010400" y="150813"/>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11"/>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AD521E8-3889-446E-A636-F4709B6B62C7}" type="datetimeFigureOut">
              <a:rPr lang="bg-BG">
                <a:solidFill>
                  <a:srgbClr val="534949"/>
                </a:solidFill>
              </a:rPr>
              <a:pPr>
                <a:defRPr/>
              </a:pPr>
              <a:t>20.4.2016</a:t>
            </a:fld>
            <a:endParaRPr lang="bg-BG">
              <a:solidFill>
                <a:srgbClr val="534949"/>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2" name="Slide Number Placeholder 6"/>
          <p:cNvSpPr>
            <a:spLocks noGrp="1"/>
          </p:cNvSpPr>
          <p:nvPr>
            <p:ph type="sldNum" sz="quarter" idx="12"/>
          </p:nvPr>
        </p:nvSpPr>
        <p:spPr/>
        <p:txBody>
          <a:bodyPr/>
          <a:lstStyle>
            <a:lvl1pPr>
              <a:defRPr>
                <a:solidFill>
                  <a:srgbClr val="FFFFFF"/>
                </a:solidFill>
              </a:defRPr>
            </a:lvl1pPr>
          </a:lstStyle>
          <a:p>
            <a:pPr>
              <a:defRPr/>
            </a:pPr>
            <a:fld id="{964067F5-600F-49B5-BF68-630E409C2CB1}" type="slidenum">
              <a:rPr lang="bg-BG"/>
              <a:pPr>
                <a:defRPr/>
              </a:pPr>
              <a:t>‹#›</a:t>
            </a:fld>
            <a:endParaRPr lang="bg-BG"/>
          </a:p>
        </p:txBody>
      </p:sp>
    </p:spTree>
    <p:extLst>
      <p:ext uri="{BB962C8B-B14F-4D97-AF65-F5344CB8AC3E}">
        <p14:creationId xmlns:p14="http://schemas.microsoft.com/office/powerpoint/2010/main" xmlns="" val="3038299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FB896-1BD5-4D8B-9D81-63B628FB317B}"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5"/>
          <p:cNvSpPr>
            <a:spLocks noGrp="1"/>
          </p:cNvSpPr>
          <p:nvPr>
            <p:ph type="sldNum" sz="quarter" idx="12"/>
          </p:nvPr>
        </p:nvSpPr>
        <p:spPr/>
        <p:txBody>
          <a:bodyPr/>
          <a:lstStyle>
            <a:lvl1pPr>
              <a:defRPr/>
            </a:lvl1pPr>
          </a:lstStyle>
          <a:p>
            <a:pPr>
              <a:defRPr/>
            </a:pPr>
            <a:fld id="{F19D16A7-CDD5-4892-9427-492F484A061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040122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7010400" y="147638"/>
            <a:ext cx="19558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4F506-974A-4C35-8307-D79C2399D2A3}" type="datetimeFigureOut">
              <a:rPr lang="bg-BG">
                <a:solidFill>
                  <a:srgbClr val="534949"/>
                </a:solidFill>
              </a:rPr>
              <a:pPr>
                <a:defRPr/>
              </a:pPr>
              <a:t>20.4.2016</a:t>
            </a:fld>
            <a:endParaRPr lang="bg-BG">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5"/>
          <p:cNvSpPr>
            <a:spLocks noGrp="1"/>
          </p:cNvSpPr>
          <p:nvPr>
            <p:ph type="sldNum" sz="quarter" idx="12"/>
          </p:nvPr>
        </p:nvSpPr>
        <p:spPr/>
        <p:txBody>
          <a:bodyPr/>
          <a:lstStyle>
            <a:lvl1pPr>
              <a:defRPr>
                <a:solidFill>
                  <a:schemeClr val="bg2"/>
                </a:solidFill>
              </a:defRPr>
            </a:lvl1pPr>
          </a:lstStyle>
          <a:p>
            <a:pPr>
              <a:defRPr/>
            </a:pPr>
            <a:fld id="{DE2EA699-4D06-487C-AD07-437F1E364F1C}" type="slidenum">
              <a:rPr lang="bg-BG">
                <a:solidFill>
                  <a:srgbClr val="CCD1B9"/>
                </a:solidFill>
              </a:rPr>
              <a:pPr>
                <a:defRPr/>
              </a:pPr>
              <a:t>‹#›</a:t>
            </a:fld>
            <a:endParaRPr lang="bg-BG">
              <a:solidFill>
                <a:srgbClr val="CCD1B9"/>
              </a:solidFill>
            </a:endParaRPr>
          </a:p>
        </p:txBody>
      </p:sp>
    </p:spTree>
    <p:extLst>
      <p:ext uri="{BB962C8B-B14F-4D97-AF65-F5344CB8AC3E}">
        <p14:creationId xmlns:p14="http://schemas.microsoft.com/office/powerpoint/2010/main" xmlns="" val="345973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userDrawn="1"/>
        </p:nvPicPr>
        <p:blipFill>
          <a:blip r:embed="rId2" cstate="print"/>
          <a:srcRect/>
          <a:stretch>
            <a:fillRect/>
          </a:stretch>
        </p:blipFill>
        <p:spPr bwMode="auto">
          <a:xfrm>
            <a:off x="379413" y="153988"/>
            <a:ext cx="3879850" cy="1527175"/>
          </a:xfrm>
          <a:prstGeom prst="rect">
            <a:avLst/>
          </a:prstGeom>
          <a:noFill/>
          <a:ln w="9525">
            <a:noFill/>
            <a:miter lim="800000"/>
            <a:headEnd/>
            <a:tailEnd/>
          </a:ln>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fld id="{F1FA32BE-D727-49AD-8C69-71BCCDC407F6}" type="datetimeFigureOut">
              <a:rPr lang="bg-BG">
                <a:solidFill>
                  <a:srgbClr val="CCD1B9"/>
                </a:solidFill>
              </a:rPr>
              <a:pPr>
                <a:defRPr/>
              </a:pPr>
              <a:t>20.4.2016</a:t>
            </a:fld>
            <a:endParaRPr lang="bg-BG">
              <a:solidFill>
                <a:srgbClr val="CCD1B9"/>
              </a:solidFill>
            </a:endParaRPr>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381582BC-4C1E-4A62-96B0-AD2682FC817E}" type="slidenum">
              <a:rPr lang="bg-BG"/>
              <a:pPr>
                <a:defRPr/>
              </a:pPr>
              <a:t>‹#›</a:t>
            </a:fld>
            <a:endParaRPr lang="bg-BG"/>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bg-BG">
              <a:solidFill>
                <a:srgbClr val="CCD1B9"/>
              </a:solidFill>
            </a:endParaRPr>
          </a:p>
        </p:txBody>
      </p:sp>
    </p:spTree>
    <p:extLst>
      <p:ext uri="{BB962C8B-B14F-4D97-AF65-F5344CB8AC3E}">
        <p14:creationId xmlns:p14="http://schemas.microsoft.com/office/powerpoint/2010/main" xmlns="" val="4183774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23AEA0-2B20-47AF-BF4C-9BE8BDA53107}"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8" name="Slide Number Placeholder 5"/>
          <p:cNvSpPr>
            <a:spLocks noGrp="1"/>
          </p:cNvSpPr>
          <p:nvPr>
            <p:ph type="sldNum" sz="quarter" idx="12"/>
          </p:nvPr>
        </p:nvSpPr>
        <p:spPr/>
        <p:txBody>
          <a:bodyPr/>
          <a:lstStyle>
            <a:lvl1pPr>
              <a:defRPr/>
            </a:lvl1pPr>
          </a:lstStyle>
          <a:p>
            <a:pPr>
              <a:defRPr/>
            </a:pPr>
            <a:fld id="{EC359465-CE80-4E0A-9F3A-0392617EFF11}"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081222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3"/>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7" name="Date Placeholder 8"/>
          <p:cNvSpPr>
            <a:spLocks noGrp="1"/>
          </p:cNvSpPr>
          <p:nvPr>
            <p:ph type="dt" sz="half" idx="10"/>
          </p:nvPr>
        </p:nvSpPr>
        <p:spPr/>
        <p:txBody>
          <a:bodyPr/>
          <a:lstStyle>
            <a:lvl1pPr>
              <a:defRPr>
                <a:solidFill>
                  <a:srgbClr val="FFFFFF"/>
                </a:solidFill>
              </a:defRPr>
            </a:lvl1pPr>
          </a:lstStyle>
          <a:p>
            <a:pPr>
              <a:defRPr/>
            </a:pPr>
            <a:fld id="{C225F1AD-AD69-45FA-8510-7C2EF384CA96}" type="datetimeFigureOut">
              <a:rPr lang="bg-BG"/>
              <a:pPr>
                <a:defRPr/>
              </a:pPr>
              <a:t>20.4.2016</a:t>
            </a:fld>
            <a:endParaRPr lang="bg-BG"/>
          </a:p>
        </p:txBody>
      </p:sp>
      <p:sp>
        <p:nvSpPr>
          <p:cNvPr id="8" name="Slide Number Placeholder 9"/>
          <p:cNvSpPr>
            <a:spLocks noGrp="1"/>
          </p:cNvSpPr>
          <p:nvPr>
            <p:ph type="sldNum" sz="quarter" idx="11"/>
          </p:nvPr>
        </p:nvSpPr>
        <p:spPr/>
        <p:txBody>
          <a:bodyPr/>
          <a:lstStyle>
            <a:lvl1pPr>
              <a:defRPr>
                <a:solidFill>
                  <a:schemeClr val="bg2"/>
                </a:solidFill>
              </a:defRPr>
            </a:lvl1pPr>
          </a:lstStyle>
          <a:p>
            <a:pPr>
              <a:defRPr/>
            </a:pPr>
            <a:fld id="{6C590D5F-50D1-4347-BB2D-2F01E58ED32D}" type="slidenum">
              <a:rPr lang="bg-BG">
                <a:solidFill>
                  <a:srgbClr val="CCD1B9"/>
                </a:solidFill>
              </a:rPr>
              <a:pPr>
                <a:defRPr/>
              </a:pPr>
              <a:t>‹#›</a:t>
            </a:fld>
            <a:endParaRPr lang="bg-BG">
              <a:solidFill>
                <a:srgbClr val="CCD1B9"/>
              </a:solidFill>
            </a:endParaRPr>
          </a:p>
        </p:txBody>
      </p:sp>
      <p:sp>
        <p:nvSpPr>
          <p:cNvPr id="9" name="Footer Placeholder 10"/>
          <p:cNvSpPr>
            <a:spLocks noGrp="1"/>
          </p:cNvSpPr>
          <p:nvPr>
            <p:ph type="ftr" sz="quarter" idx="12"/>
          </p:nvPr>
        </p:nvSpPr>
        <p:spPr/>
        <p:txBody>
          <a:bodyPr/>
          <a:lstStyle>
            <a:lvl1pPr>
              <a:defRPr>
                <a:solidFill>
                  <a:srgbClr val="FFFFFF"/>
                </a:solidFill>
              </a:defRPr>
            </a:lvl1pPr>
          </a:lstStyle>
          <a:p>
            <a:pPr>
              <a:defRPr/>
            </a:pPr>
            <a:endParaRPr lang="bg-BG"/>
          </a:p>
        </p:txBody>
      </p:sp>
    </p:spTree>
    <p:extLst>
      <p:ext uri="{BB962C8B-B14F-4D97-AF65-F5344CB8AC3E}">
        <p14:creationId xmlns:p14="http://schemas.microsoft.com/office/powerpoint/2010/main" xmlns="" val="687672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171F027B-E41A-4836-BA98-FB6B47EDE3CD}" type="datetimeFigureOut">
              <a:rPr lang="bg-BG">
                <a:solidFill>
                  <a:srgbClr val="534949"/>
                </a:solidFill>
              </a:rPr>
              <a:pPr>
                <a:defRPr/>
              </a:pPr>
              <a:t>20.4.2016</a:t>
            </a:fld>
            <a:endParaRPr lang="bg-BG">
              <a:solidFill>
                <a:srgbClr val="534949"/>
              </a:solidFill>
            </a:endParaRPr>
          </a:p>
        </p:txBody>
      </p:sp>
      <p:sp>
        <p:nvSpPr>
          <p:cNvPr id="7"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6"/>
          <p:cNvSpPr>
            <a:spLocks noGrp="1"/>
          </p:cNvSpPr>
          <p:nvPr>
            <p:ph type="sldNum" sz="quarter" idx="12"/>
          </p:nvPr>
        </p:nvSpPr>
        <p:spPr/>
        <p:txBody>
          <a:bodyPr/>
          <a:lstStyle>
            <a:lvl1pPr>
              <a:defRPr/>
            </a:lvl1pPr>
          </a:lstStyle>
          <a:p>
            <a:pPr>
              <a:defRPr/>
            </a:pPr>
            <a:fld id="{BE31C9EE-EFA8-4ACE-AA83-B0B6F78EEBA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339563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8" name="Date Placeholder 6"/>
          <p:cNvSpPr>
            <a:spLocks noGrp="1"/>
          </p:cNvSpPr>
          <p:nvPr>
            <p:ph type="dt" sz="half" idx="10"/>
          </p:nvPr>
        </p:nvSpPr>
        <p:spPr/>
        <p:txBody>
          <a:bodyPr/>
          <a:lstStyle>
            <a:lvl1pPr>
              <a:defRPr/>
            </a:lvl1pPr>
          </a:lstStyle>
          <a:p>
            <a:pPr>
              <a:defRPr/>
            </a:pPr>
            <a:fld id="{CE6FE6F3-3877-4BCA-9DAF-284755ADDDED}" type="datetimeFigureOut">
              <a:rPr lang="bg-BG">
                <a:solidFill>
                  <a:srgbClr val="534949"/>
                </a:solidFill>
              </a:rPr>
              <a:pPr>
                <a:defRPr/>
              </a:pPr>
              <a:t>20.4.2016</a:t>
            </a:fld>
            <a:endParaRPr lang="bg-BG">
              <a:solidFill>
                <a:srgbClr val="534949"/>
              </a:solidFill>
            </a:endParaRPr>
          </a:p>
        </p:txBody>
      </p:sp>
      <p:sp>
        <p:nvSpPr>
          <p:cNvPr id="9" name="Footer Placeholder 7"/>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1" name="Slide Number Placeholder 8"/>
          <p:cNvSpPr>
            <a:spLocks noGrp="1"/>
          </p:cNvSpPr>
          <p:nvPr>
            <p:ph type="sldNum" sz="quarter" idx="12"/>
          </p:nvPr>
        </p:nvSpPr>
        <p:spPr/>
        <p:txBody>
          <a:bodyPr/>
          <a:lstStyle>
            <a:lvl1pPr>
              <a:defRPr/>
            </a:lvl1pPr>
          </a:lstStyle>
          <a:p>
            <a:pPr>
              <a:defRPr/>
            </a:pPr>
            <a:fld id="{C8FF0A09-6BB0-417D-8F09-852481E20F8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607275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0F9C8EB-C60F-4F6D-A97C-72DE42760D3C}" type="datetimeFigureOut">
              <a:rPr lang="bg-BG">
                <a:solidFill>
                  <a:srgbClr val="534949"/>
                </a:solidFill>
              </a:rPr>
              <a:pPr>
                <a:defRPr/>
              </a:pPr>
              <a:t>20.4.2016</a:t>
            </a:fld>
            <a:endParaRPr lang="bg-BG">
              <a:solidFill>
                <a:srgbClr val="534949"/>
              </a:solidFill>
            </a:endParaRPr>
          </a:p>
        </p:txBody>
      </p:sp>
      <p:sp>
        <p:nvSpPr>
          <p:cNvPr id="5" name="Footer Placeholder 3"/>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4"/>
          <p:cNvSpPr>
            <a:spLocks noGrp="1"/>
          </p:cNvSpPr>
          <p:nvPr>
            <p:ph type="sldNum" sz="quarter" idx="12"/>
          </p:nvPr>
        </p:nvSpPr>
        <p:spPr/>
        <p:txBody>
          <a:bodyPr/>
          <a:lstStyle>
            <a:lvl1pPr>
              <a:defRPr/>
            </a:lvl1pPr>
          </a:lstStyle>
          <a:p>
            <a:pPr>
              <a:defRPr/>
            </a:pPr>
            <a:fld id="{09311C86-D7E9-46B8-9395-257E909D289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0941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2887E0-789A-4AD2-B772-6330FEAD5C2C}" type="datetimeFigureOut">
              <a:rPr lang="bg-BG" smtClean="0"/>
              <a:pPr/>
              <a:t>20.4.2016</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D15BA83-B44E-4C37-A9C1-9EB57CFB0867}" type="slidenum">
              <a:rPr lang="bg-BG" smtClean="0"/>
              <a:pPr/>
              <a:t>‹#›</a:t>
            </a:fld>
            <a:endParaRPr lang="bg-BG"/>
          </a:p>
        </p:txBody>
      </p:sp>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6815138" y="404813"/>
            <a:ext cx="2020887" cy="7953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99FF69CA-D5E1-47D0-AEBD-D6F385DD0689}" type="datetimeFigureOut">
              <a:rPr lang="bg-BG">
                <a:solidFill>
                  <a:srgbClr val="534949"/>
                </a:solidFill>
              </a:rPr>
              <a:pPr>
                <a:defRPr/>
              </a:pPr>
              <a:t>20.4.2016</a:t>
            </a:fld>
            <a:endParaRPr lang="bg-BG">
              <a:solidFill>
                <a:srgbClr val="534949"/>
              </a:solidFill>
            </a:endParaRPr>
          </a:p>
        </p:txBody>
      </p:sp>
      <p:sp>
        <p:nvSpPr>
          <p:cNvPr id="5" name="Footer Placeholder 2"/>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6" name="Slide Number Placeholder 3"/>
          <p:cNvSpPr>
            <a:spLocks noGrp="1"/>
          </p:cNvSpPr>
          <p:nvPr>
            <p:ph type="sldNum" sz="quarter" idx="12"/>
          </p:nvPr>
        </p:nvSpPr>
        <p:spPr/>
        <p:txBody>
          <a:bodyPr/>
          <a:lstStyle>
            <a:lvl1pPr>
              <a:defRPr/>
            </a:lvl1pPr>
          </a:lstStyle>
          <a:p>
            <a:pPr>
              <a:defRPr/>
            </a:pPr>
            <a:fld id="{470A25AF-6613-4083-BACA-182B51564D7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2471471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7"/>
          <p:cNvSpPr/>
          <p:nvPr/>
        </p:nvSpPr>
        <p:spPr>
          <a:xfrm>
            <a:off x="7010400" y="150813"/>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11"/>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AD521E8-3889-446E-A636-F4709B6B62C7}" type="datetimeFigureOut">
              <a:rPr lang="bg-BG">
                <a:solidFill>
                  <a:srgbClr val="534949"/>
                </a:solidFill>
              </a:rPr>
              <a:pPr>
                <a:defRPr/>
              </a:pPr>
              <a:t>20.4.2016</a:t>
            </a:fld>
            <a:endParaRPr lang="bg-BG">
              <a:solidFill>
                <a:srgbClr val="534949"/>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2" name="Slide Number Placeholder 6"/>
          <p:cNvSpPr>
            <a:spLocks noGrp="1"/>
          </p:cNvSpPr>
          <p:nvPr>
            <p:ph type="sldNum" sz="quarter" idx="12"/>
          </p:nvPr>
        </p:nvSpPr>
        <p:spPr/>
        <p:txBody>
          <a:bodyPr/>
          <a:lstStyle>
            <a:lvl1pPr>
              <a:defRPr>
                <a:solidFill>
                  <a:srgbClr val="FFFFFF"/>
                </a:solidFill>
              </a:defRPr>
            </a:lvl1pPr>
          </a:lstStyle>
          <a:p>
            <a:pPr>
              <a:defRPr/>
            </a:pPr>
            <a:fld id="{964067F5-600F-49B5-BF68-630E409C2CB1}" type="slidenum">
              <a:rPr lang="bg-BG"/>
              <a:pPr>
                <a:defRPr/>
              </a:pPr>
              <a:t>‹#›</a:t>
            </a:fld>
            <a:endParaRPr lang="bg-BG"/>
          </a:p>
        </p:txBody>
      </p:sp>
    </p:spTree>
    <p:extLst>
      <p:ext uri="{BB962C8B-B14F-4D97-AF65-F5344CB8AC3E}">
        <p14:creationId xmlns:p14="http://schemas.microsoft.com/office/powerpoint/2010/main" xmlns="" val="80813101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FB896-1BD5-4D8B-9D81-63B628FB317B}"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5"/>
          <p:cNvSpPr>
            <a:spLocks noGrp="1"/>
          </p:cNvSpPr>
          <p:nvPr>
            <p:ph type="sldNum" sz="quarter" idx="12"/>
          </p:nvPr>
        </p:nvSpPr>
        <p:spPr/>
        <p:txBody>
          <a:bodyPr/>
          <a:lstStyle>
            <a:lvl1pPr>
              <a:defRPr/>
            </a:lvl1pPr>
          </a:lstStyle>
          <a:p>
            <a:pPr>
              <a:defRPr/>
            </a:pPr>
            <a:fld id="{F19D16A7-CDD5-4892-9427-492F484A061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801910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7010400" y="147638"/>
            <a:ext cx="19558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4F506-974A-4C35-8307-D79C2399D2A3}" type="datetimeFigureOut">
              <a:rPr lang="bg-BG">
                <a:solidFill>
                  <a:srgbClr val="534949"/>
                </a:solidFill>
              </a:rPr>
              <a:pPr>
                <a:defRPr/>
              </a:pPr>
              <a:t>20.4.2016</a:t>
            </a:fld>
            <a:endParaRPr lang="bg-BG">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5"/>
          <p:cNvSpPr>
            <a:spLocks noGrp="1"/>
          </p:cNvSpPr>
          <p:nvPr>
            <p:ph type="sldNum" sz="quarter" idx="12"/>
          </p:nvPr>
        </p:nvSpPr>
        <p:spPr/>
        <p:txBody>
          <a:bodyPr/>
          <a:lstStyle>
            <a:lvl1pPr>
              <a:defRPr>
                <a:solidFill>
                  <a:schemeClr val="bg2"/>
                </a:solidFill>
              </a:defRPr>
            </a:lvl1pPr>
          </a:lstStyle>
          <a:p>
            <a:pPr>
              <a:defRPr/>
            </a:pPr>
            <a:fld id="{DE2EA699-4D06-487C-AD07-437F1E364F1C}" type="slidenum">
              <a:rPr lang="bg-BG">
                <a:solidFill>
                  <a:srgbClr val="CCD1B9"/>
                </a:solidFill>
              </a:rPr>
              <a:pPr>
                <a:defRPr/>
              </a:pPr>
              <a:t>‹#›</a:t>
            </a:fld>
            <a:endParaRPr lang="bg-BG">
              <a:solidFill>
                <a:srgbClr val="CCD1B9"/>
              </a:solidFill>
            </a:endParaRPr>
          </a:p>
        </p:txBody>
      </p:sp>
    </p:spTree>
    <p:extLst>
      <p:ext uri="{BB962C8B-B14F-4D97-AF65-F5344CB8AC3E}">
        <p14:creationId xmlns:p14="http://schemas.microsoft.com/office/powerpoint/2010/main" xmlns="" val="4136771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userDrawn="1"/>
        </p:nvPicPr>
        <p:blipFill>
          <a:blip r:embed="rId2" cstate="print"/>
          <a:srcRect/>
          <a:stretch>
            <a:fillRect/>
          </a:stretch>
        </p:blipFill>
        <p:spPr bwMode="auto">
          <a:xfrm>
            <a:off x="379413" y="153988"/>
            <a:ext cx="3879850" cy="1527175"/>
          </a:xfrm>
          <a:prstGeom prst="rect">
            <a:avLst/>
          </a:prstGeom>
          <a:noFill/>
          <a:ln w="9525">
            <a:noFill/>
            <a:miter lim="800000"/>
            <a:headEnd/>
            <a:tailEnd/>
          </a:ln>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fld id="{F1FA32BE-D727-49AD-8C69-71BCCDC407F6}" type="datetimeFigureOut">
              <a:rPr lang="bg-BG">
                <a:solidFill>
                  <a:srgbClr val="CCD1B9"/>
                </a:solidFill>
              </a:rPr>
              <a:pPr>
                <a:defRPr/>
              </a:pPr>
              <a:t>20.4.2016</a:t>
            </a:fld>
            <a:endParaRPr lang="bg-BG">
              <a:solidFill>
                <a:srgbClr val="CCD1B9"/>
              </a:solidFill>
            </a:endParaRPr>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381582BC-4C1E-4A62-96B0-AD2682FC817E}" type="slidenum">
              <a:rPr lang="bg-BG"/>
              <a:pPr>
                <a:defRPr/>
              </a:pPr>
              <a:t>‹#›</a:t>
            </a:fld>
            <a:endParaRPr lang="bg-BG"/>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bg-BG">
              <a:solidFill>
                <a:srgbClr val="CCD1B9"/>
              </a:solidFill>
            </a:endParaRPr>
          </a:p>
        </p:txBody>
      </p:sp>
    </p:spTree>
    <p:extLst>
      <p:ext uri="{BB962C8B-B14F-4D97-AF65-F5344CB8AC3E}">
        <p14:creationId xmlns:p14="http://schemas.microsoft.com/office/powerpoint/2010/main" xmlns="" val="3013709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23AEA0-2B20-47AF-BF4C-9BE8BDA53107}"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8" name="Slide Number Placeholder 5"/>
          <p:cNvSpPr>
            <a:spLocks noGrp="1"/>
          </p:cNvSpPr>
          <p:nvPr>
            <p:ph type="sldNum" sz="quarter" idx="12"/>
          </p:nvPr>
        </p:nvSpPr>
        <p:spPr/>
        <p:txBody>
          <a:bodyPr/>
          <a:lstStyle>
            <a:lvl1pPr>
              <a:defRPr/>
            </a:lvl1pPr>
          </a:lstStyle>
          <a:p>
            <a:pPr>
              <a:defRPr/>
            </a:pPr>
            <a:fld id="{EC359465-CE80-4E0A-9F3A-0392617EFF11}"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430545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3"/>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7" name="Date Placeholder 8"/>
          <p:cNvSpPr>
            <a:spLocks noGrp="1"/>
          </p:cNvSpPr>
          <p:nvPr>
            <p:ph type="dt" sz="half" idx="10"/>
          </p:nvPr>
        </p:nvSpPr>
        <p:spPr/>
        <p:txBody>
          <a:bodyPr/>
          <a:lstStyle>
            <a:lvl1pPr>
              <a:defRPr>
                <a:solidFill>
                  <a:srgbClr val="FFFFFF"/>
                </a:solidFill>
              </a:defRPr>
            </a:lvl1pPr>
          </a:lstStyle>
          <a:p>
            <a:pPr>
              <a:defRPr/>
            </a:pPr>
            <a:fld id="{C225F1AD-AD69-45FA-8510-7C2EF384CA96}" type="datetimeFigureOut">
              <a:rPr lang="bg-BG"/>
              <a:pPr>
                <a:defRPr/>
              </a:pPr>
              <a:t>20.4.2016</a:t>
            </a:fld>
            <a:endParaRPr lang="bg-BG"/>
          </a:p>
        </p:txBody>
      </p:sp>
      <p:sp>
        <p:nvSpPr>
          <p:cNvPr id="8" name="Slide Number Placeholder 9"/>
          <p:cNvSpPr>
            <a:spLocks noGrp="1"/>
          </p:cNvSpPr>
          <p:nvPr>
            <p:ph type="sldNum" sz="quarter" idx="11"/>
          </p:nvPr>
        </p:nvSpPr>
        <p:spPr/>
        <p:txBody>
          <a:bodyPr/>
          <a:lstStyle>
            <a:lvl1pPr>
              <a:defRPr>
                <a:solidFill>
                  <a:schemeClr val="bg2"/>
                </a:solidFill>
              </a:defRPr>
            </a:lvl1pPr>
          </a:lstStyle>
          <a:p>
            <a:pPr>
              <a:defRPr/>
            </a:pPr>
            <a:fld id="{6C590D5F-50D1-4347-BB2D-2F01E58ED32D}" type="slidenum">
              <a:rPr lang="bg-BG">
                <a:solidFill>
                  <a:srgbClr val="CCD1B9"/>
                </a:solidFill>
              </a:rPr>
              <a:pPr>
                <a:defRPr/>
              </a:pPr>
              <a:t>‹#›</a:t>
            </a:fld>
            <a:endParaRPr lang="bg-BG">
              <a:solidFill>
                <a:srgbClr val="CCD1B9"/>
              </a:solidFill>
            </a:endParaRPr>
          </a:p>
        </p:txBody>
      </p:sp>
      <p:sp>
        <p:nvSpPr>
          <p:cNvPr id="9" name="Footer Placeholder 10"/>
          <p:cNvSpPr>
            <a:spLocks noGrp="1"/>
          </p:cNvSpPr>
          <p:nvPr>
            <p:ph type="ftr" sz="quarter" idx="12"/>
          </p:nvPr>
        </p:nvSpPr>
        <p:spPr/>
        <p:txBody>
          <a:bodyPr/>
          <a:lstStyle>
            <a:lvl1pPr>
              <a:defRPr>
                <a:solidFill>
                  <a:srgbClr val="FFFFFF"/>
                </a:solidFill>
              </a:defRPr>
            </a:lvl1pPr>
          </a:lstStyle>
          <a:p>
            <a:pPr>
              <a:defRPr/>
            </a:pPr>
            <a:endParaRPr lang="bg-BG"/>
          </a:p>
        </p:txBody>
      </p:sp>
    </p:spTree>
    <p:extLst>
      <p:ext uri="{BB962C8B-B14F-4D97-AF65-F5344CB8AC3E}">
        <p14:creationId xmlns:p14="http://schemas.microsoft.com/office/powerpoint/2010/main" xmlns="" val="2660573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171F027B-E41A-4836-BA98-FB6B47EDE3CD}" type="datetimeFigureOut">
              <a:rPr lang="bg-BG">
                <a:solidFill>
                  <a:srgbClr val="534949"/>
                </a:solidFill>
              </a:rPr>
              <a:pPr>
                <a:defRPr/>
              </a:pPr>
              <a:t>20.4.2016</a:t>
            </a:fld>
            <a:endParaRPr lang="bg-BG">
              <a:solidFill>
                <a:srgbClr val="534949"/>
              </a:solidFill>
            </a:endParaRPr>
          </a:p>
        </p:txBody>
      </p:sp>
      <p:sp>
        <p:nvSpPr>
          <p:cNvPr id="7"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6"/>
          <p:cNvSpPr>
            <a:spLocks noGrp="1"/>
          </p:cNvSpPr>
          <p:nvPr>
            <p:ph type="sldNum" sz="quarter" idx="12"/>
          </p:nvPr>
        </p:nvSpPr>
        <p:spPr/>
        <p:txBody>
          <a:bodyPr/>
          <a:lstStyle>
            <a:lvl1pPr>
              <a:defRPr/>
            </a:lvl1pPr>
          </a:lstStyle>
          <a:p>
            <a:pPr>
              <a:defRPr/>
            </a:pPr>
            <a:fld id="{BE31C9EE-EFA8-4ACE-AA83-B0B6F78EEBA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139544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8" name="Date Placeholder 6"/>
          <p:cNvSpPr>
            <a:spLocks noGrp="1"/>
          </p:cNvSpPr>
          <p:nvPr>
            <p:ph type="dt" sz="half" idx="10"/>
          </p:nvPr>
        </p:nvSpPr>
        <p:spPr/>
        <p:txBody>
          <a:bodyPr/>
          <a:lstStyle>
            <a:lvl1pPr>
              <a:defRPr/>
            </a:lvl1pPr>
          </a:lstStyle>
          <a:p>
            <a:pPr>
              <a:defRPr/>
            </a:pPr>
            <a:fld id="{CE6FE6F3-3877-4BCA-9DAF-284755ADDDED}" type="datetimeFigureOut">
              <a:rPr lang="bg-BG">
                <a:solidFill>
                  <a:srgbClr val="534949"/>
                </a:solidFill>
              </a:rPr>
              <a:pPr>
                <a:defRPr/>
              </a:pPr>
              <a:t>20.4.2016</a:t>
            </a:fld>
            <a:endParaRPr lang="bg-BG">
              <a:solidFill>
                <a:srgbClr val="534949"/>
              </a:solidFill>
            </a:endParaRPr>
          </a:p>
        </p:txBody>
      </p:sp>
      <p:sp>
        <p:nvSpPr>
          <p:cNvPr id="9" name="Footer Placeholder 7"/>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1" name="Slide Number Placeholder 8"/>
          <p:cNvSpPr>
            <a:spLocks noGrp="1"/>
          </p:cNvSpPr>
          <p:nvPr>
            <p:ph type="sldNum" sz="quarter" idx="12"/>
          </p:nvPr>
        </p:nvSpPr>
        <p:spPr/>
        <p:txBody>
          <a:bodyPr/>
          <a:lstStyle>
            <a:lvl1pPr>
              <a:defRPr/>
            </a:lvl1pPr>
          </a:lstStyle>
          <a:p>
            <a:pPr>
              <a:defRPr/>
            </a:pPr>
            <a:fld id="{C8FF0A09-6BB0-417D-8F09-852481E20F8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265765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0F9C8EB-C60F-4F6D-A97C-72DE42760D3C}" type="datetimeFigureOut">
              <a:rPr lang="bg-BG">
                <a:solidFill>
                  <a:srgbClr val="534949"/>
                </a:solidFill>
              </a:rPr>
              <a:pPr>
                <a:defRPr/>
              </a:pPr>
              <a:t>20.4.2016</a:t>
            </a:fld>
            <a:endParaRPr lang="bg-BG">
              <a:solidFill>
                <a:srgbClr val="534949"/>
              </a:solidFill>
            </a:endParaRPr>
          </a:p>
        </p:txBody>
      </p:sp>
      <p:sp>
        <p:nvSpPr>
          <p:cNvPr id="5" name="Footer Placeholder 3"/>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4"/>
          <p:cNvSpPr>
            <a:spLocks noGrp="1"/>
          </p:cNvSpPr>
          <p:nvPr>
            <p:ph type="sldNum" sz="quarter" idx="12"/>
          </p:nvPr>
        </p:nvSpPr>
        <p:spPr/>
        <p:txBody>
          <a:bodyPr/>
          <a:lstStyle>
            <a:lvl1pPr>
              <a:defRPr/>
            </a:lvl1pPr>
          </a:lstStyle>
          <a:p>
            <a:pPr>
              <a:defRPr/>
            </a:pPr>
            <a:fld id="{09311C86-D7E9-46B8-9395-257E909D289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16860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78B1EF4-1B2D-45B0-BCA9-FF91423F1B68}" type="datetimeFigureOut">
              <a:rPr lang="bg-BG" smtClean="0"/>
              <a:pPr/>
              <a:t>20.4.2016</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D15BA83-B44E-4C37-A9C1-9EB57CFB0867}" type="slidenum">
              <a:rPr lang="bg-BG" smtClean="0"/>
              <a:pPr/>
              <a:t>‹#›</a:t>
            </a:fld>
            <a:endParaRPr lang="bg-BG"/>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14900" y="404664"/>
            <a:ext cx="2020938" cy="795337"/>
          </a:xfrm>
          <a:prstGeom prst="rect">
            <a:avLst/>
          </a:prstGeom>
        </p:spPr>
      </p:pic>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6815138" y="404813"/>
            <a:ext cx="2020887" cy="7953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99FF69CA-D5E1-47D0-AEBD-D6F385DD0689}" type="datetimeFigureOut">
              <a:rPr lang="bg-BG">
                <a:solidFill>
                  <a:srgbClr val="534949"/>
                </a:solidFill>
              </a:rPr>
              <a:pPr>
                <a:defRPr/>
              </a:pPr>
              <a:t>20.4.2016</a:t>
            </a:fld>
            <a:endParaRPr lang="bg-BG">
              <a:solidFill>
                <a:srgbClr val="534949"/>
              </a:solidFill>
            </a:endParaRPr>
          </a:p>
        </p:txBody>
      </p:sp>
      <p:sp>
        <p:nvSpPr>
          <p:cNvPr id="5" name="Footer Placeholder 2"/>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6" name="Slide Number Placeholder 3"/>
          <p:cNvSpPr>
            <a:spLocks noGrp="1"/>
          </p:cNvSpPr>
          <p:nvPr>
            <p:ph type="sldNum" sz="quarter" idx="12"/>
          </p:nvPr>
        </p:nvSpPr>
        <p:spPr/>
        <p:txBody>
          <a:bodyPr/>
          <a:lstStyle>
            <a:lvl1pPr>
              <a:defRPr/>
            </a:lvl1pPr>
          </a:lstStyle>
          <a:p>
            <a:pPr>
              <a:defRPr/>
            </a:pPr>
            <a:fld id="{470A25AF-6613-4083-BACA-182B51564D7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3510994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7"/>
          <p:cNvSpPr/>
          <p:nvPr/>
        </p:nvSpPr>
        <p:spPr>
          <a:xfrm>
            <a:off x="7010400" y="150813"/>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11"/>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AD521E8-3889-446E-A636-F4709B6B62C7}" type="datetimeFigureOut">
              <a:rPr lang="bg-BG">
                <a:solidFill>
                  <a:srgbClr val="534949"/>
                </a:solidFill>
              </a:rPr>
              <a:pPr>
                <a:defRPr/>
              </a:pPr>
              <a:t>20.4.2016</a:t>
            </a:fld>
            <a:endParaRPr lang="bg-BG">
              <a:solidFill>
                <a:srgbClr val="534949"/>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2" name="Slide Number Placeholder 6"/>
          <p:cNvSpPr>
            <a:spLocks noGrp="1"/>
          </p:cNvSpPr>
          <p:nvPr>
            <p:ph type="sldNum" sz="quarter" idx="12"/>
          </p:nvPr>
        </p:nvSpPr>
        <p:spPr/>
        <p:txBody>
          <a:bodyPr/>
          <a:lstStyle>
            <a:lvl1pPr>
              <a:defRPr>
                <a:solidFill>
                  <a:srgbClr val="FFFFFF"/>
                </a:solidFill>
              </a:defRPr>
            </a:lvl1pPr>
          </a:lstStyle>
          <a:p>
            <a:pPr>
              <a:defRPr/>
            </a:pPr>
            <a:fld id="{964067F5-600F-49B5-BF68-630E409C2CB1}" type="slidenum">
              <a:rPr lang="bg-BG"/>
              <a:pPr>
                <a:defRPr/>
              </a:pPr>
              <a:t>‹#›</a:t>
            </a:fld>
            <a:endParaRPr lang="bg-BG"/>
          </a:p>
        </p:txBody>
      </p:sp>
    </p:spTree>
    <p:extLst>
      <p:ext uri="{BB962C8B-B14F-4D97-AF65-F5344CB8AC3E}">
        <p14:creationId xmlns:p14="http://schemas.microsoft.com/office/powerpoint/2010/main" xmlns="" val="188634759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FB896-1BD5-4D8B-9D81-63B628FB317B}"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5"/>
          <p:cNvSpPr>
            <a:spLocks noGrp="1"/>
          </p:cNvSpPr>
          <p:nvPr>
            <p:ph type="sldNum" sz="quarter" idx="12"/>
          </p:nvPr>
        </p:nvSpPr>
        <p:spPr/>
        <p:txBody>
          <a:bodyPr/>
          <a:lstStyle>
            <a:lvl1pPr>
              <a:defRPr/>
            </a:lvl1pPr>
          </a:lstStyle>
          <a:p>
            <a:pPr>
              <a:defRPr/>
            </a:pPr>
            <a:fld id="{F19D16A7-CDD5-4892-9427-492F484A061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137722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7010400" y="147638"/>
            <a:ext cx="19558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4F506-974A-4C35-8307-D79C2399D2A3}" type="datetimeFigureOut">
              <a:rPr lang="bg-BG">
                <a:solidFill>
                  <a:srgbClr val="534949"/>
                </a:solidFill>
              </a:rPr>
              <a:pPr>
                <a:defRPr/>
              </a:pPr>
              <a:t>20.4.2016</a:t>
            </a:fld>
            <a:endParaRPr lang="bg-BG">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5"/>
          <p:cNvSpPr>
            <a:spLocks noGrp="1"/>
          </p:cNvSpPr>
          <p:nvPr>
            <p:ph type="sldNum" sz="quarter" idx="12"/>
          </p:nvPr>
        </p:nvSpPr>
        <p:spPr/>
        <p:txBody>
          <a:bodyPr/>
          <a:lstStyle>
            <a:lvl1pPr>
              <a:defRPr>
                <a:solidFill>
                  <a:schemeClr val="bg2"/>
                </a:solidFill>
              </a:defRPr>
            </a:lvl1pPr>
          </a:lstStyle>
          <a:p>
            <a:pPr>
              <a:defRPr/>
            </a:pPr>
            <a:fld id="{DE2EA699-4D06-487C-AD07-437F1E364F1C}" type="slidenum">
              <a:rPr lang="bg-BG">
                <a:solidFill>
                  <a:srgbClr val="CCD1B9"/>
                </a:solidFill>
              </a:rPr>
              <a:pPr>
                <a:defRPr/>
              </a:pPr>
              <a:t>‹#›</a:t>
            </a:fld>
            <a:endParaRPr lang="bg-BG">
              <a:solidFill>
                <a:srgbClr val="CCD1B9"/>
              </a:solidFill>
            </a:endParaRPr>
          </a:p>
        </p:txBody>
      </p:sp>
    </p:spTree>
    <p:extLst>
      <p:ext uri="{BB962C8B-B14F-4D97-AF65-F5344CB8AC3E}">
        <p14:creationId xmlns:p14="http://schemas.microsoft.com/office/powerpoint/2010/main" xmlns="" val="16161371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userDrawn="1"/>
        </p:nvPicPr>
        <p:blipFill>
          <a:blip r:embed="rId2" cstate="print"/>
          <a:srcRect/>
          <a:stretch>
            <a:fillRect/>
          </a:stretch>
        </p:blipFill>
        <p:spPr bwMode="auto">
          <a:xfrm>
            <a:off x="379413" y="153988"/>
            <a:ext cx="3879850" cy="1527175"/>
          </a:xfrm>
          <a:prstGeom prst="rect">
            <a:avLst/>
          </a:prstGeom>
          <a:noFill/>
          <a:ln w="9525">
            <a:noFill/>
            <a:miter lim="800000"/>
            <a:headEnd/>
            <a:tailEnd/>
          </a:ln>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fld id="{F1FA32BE-D727-49AD-8C69-71BCCDC407F6}" type="datetimeFigureOut">
              <a:rPr lang="bg-BG">
                <a:solidFill>
                  <a:srgbClr val="CCD1B9"/>
                </a:solidFill>
              </a:rPr>
              <a:pPr>
                <a:defRPr/>
              </a:pPr>
              <a:t>20.4.2016</a:t>
            </a:fld>
            <a:endParaRPr lang="bg-BG">
              <a:solidFill>
                <a:srgbClr val="CCD1B9"/>
              </a:solidFill>
            </a:endParaRPr>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381582BC-4C1E-4A62-96B0-AD2682FC817E}" type="slidenum">
              <a:rPr lang="bg-BG"/>
              <a:pPr>
                <a:defRPr/>
              </a:pPr>
              <a:t>‹#›</a:t>
            </a:fld>
            <a:endParaRPr lang="bg-BG"/>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bg-BG">
              <a:solidFill>
                <a:srgbClr val="CCD1B9"/>
              </a:solidFill>
            </a:endParaRPr>
          </a:p>
        </p:txBody>
      </p:sp>
    </p:spTree>
    <p:extLst>
      <p:ext uri="{BB962C8B-B14F-4D97-AF65-F5344CB8AC3E}">
        <p14:creationId xmlns:p14="http://schemas.microsoft.com/office/powerpoint/2010/main" xmlns="" val="3761605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23AEA0-2B20-47AF-BF4C-9BE8BDA53107}"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8" name="Slide Number Placeholder 5"/>
          <p:cNvSpPr>
            <a:spLocks noGrp="1"/>
          </p:cNvSpPr>
          <p:nvPr>
            <p:ph type="sldNum" sz="quarter" idx="12"/>
          </p:nvPr>
        </p:nvSpPr>
        <p:spPr/>
        <p:txBody>
          <a:bodyPr/>
          <a:lstStyle>
            <a:lvl1pPr>
              <a:defRPr/>
            </a:lvl1pPr>
          </a:lstStyle>
          <a:p>
            <a:pPr>
              <a:defRPr/>
            </a:pPr>
            <a:fld id="{EC359465-CE80-4E0A-9F3A-0392617EFF11}"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895207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3"/>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7" name="Date Placeholder 8"/>
          <p:cNvSpPr>
            <a:spLocks noGrp="1"/>
          </p:cNvSpPr>
          <p:nvPr>
            <p:ph type="dt" sz="half" idx="10"/>
          </p:nvPr>
        </p:nvSpPr>
        <p:spPr/>
        <p:txBody>
          <a:bodyPr/>
          <a:lstStyle>
            <a:lvl1pPr>
              <a:defRPr>
                <a:solidFill>
                  <a:srgbClr val="FFFFFF"/>
                </a:solidFill>
              </a:defRPr>
            </a:lvl1pPr>
          </a:lstStyle>
          <a:p>
            <a:pPr>
              <a:defRPr/>
            </a:pPr>
            <a:fld id="{C225F1AD-AD69-45FA-8510-7C2EF384CA96}" type="datetimeFigureOut">
              <a:rPr lang="bg-BG"/>
              <a:pPr>
                <a:defRPr/>
              </a:pPr>
              <a:t>20.4.2016</a:t>
            </a:fld>
            <a:endParaRPr lang="bg-BG"/>
          </a:p>
        </p:txBody>
      </p:sp>
      <p:sp>
        <p:nvSpPr>
          <p:cNvPr id="8" name="Slide Number Placeholder 9"/>
          <p:cNvSpPr>
            <a:spLocks noGrp="1"/>
          </p:cNvSpPr>
          <p:nvPr>
            <p:ph type="sldNum" sz="quarter" idx="11"/>
          </p:nvPr>
        </p:nvSpPr>
        <p:spPr/>
        <p:txBody>
          <a:bodyPr/>
          <a:lstStyle>
            <a:lvl1pPr>
              <a:defRPr>
                <a:solidFill>
                  <a:schemeClr val="bg2"/>
                </a:solidFill>
              </a:defRPr>
            </a:lvl1pPr>
          </a:lstStyle>
          <a:p>
            <a:pPr>
              <a:defRPr/>
            </a:pPr>
            <a:fld id="{6C590D5F-50D1-4347-BB2D-2F01E58ED32D}" type="slidenum">
              <a:rPr lang="bg-BG">
                <a:solidFill>
                  <a:srgbClr val="CCD1B9"/>
                </a:solidFill>
              </a:rPr>
              <a:pPr>
                <a:defRPr/>
              </a:pPr>
              <a:t>‹#›</a:t>
            </a:fld>
            <a:endParaRPr lang="bg-BG">
              <a:solidFill>
                <a:srgbClr val="CCD1B9"/>
              </a:solidFill>
            </a:endParaRPr>
          </a:p>
        </p:txBody>
      </p:sp>
      <p:sp>
        <p:nvSpPr>
          <p:cNvPr id="9" name="Footer Placeholder 10"/>
          <p:cNvSpPr>
            <a:spLocks noGrp="1"/>
          </p:cNvSpPr>
          <p:nvPr>
            <p:ph type="ftr" sz="quarter" idx="12"/>
          </p:nvPr>
        </p:nvSpPr>
        <p:spPr/>
        <p:txBody>
          <a:bodyPr/>
          <a:lstStyle>
            <a:lvl1pPr>
              <a:defRPr>
                <a:solidFill>
                  <a:srgbClr val="FFFFFF"/>
                </a:solidFill>
              </a:defRPr>
            </a:lvl1pPr>
          </a:lstStyle>
          <a:p>
            <a:pPr>
              <a:defRPr/>
            </a:pPr>
            <a:endParaRPr lang="bg-BG"/>
          </a:p>
        </p:txBody>
      </p:sp>
    </p:spTree>
    <p:extLst>
      <p:ext uri="{BB962C8B-B14F-4D97-AF65-F5344CB8AC3E}">
        <p14:creationId xmlns:p14="http://schemas.microsoft.com/office/powerpoint/2010/main" xmlns="" val="3904791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171F027B-E41A-4836-BA98-FB6B47EDE3CD}" type="datetimeFigureOut">
              <a:rPr lang="bg-BG">
                <a:solidFill>
                  <a:srgbClr val="534949"/>
                </a:solidFill>
              </a:rPr>
              <a:pPr>
                <a:defRPr/>
              </a:pPr>
              <a:t>20.4.2016</a:t>
            </a:fld>
            <a:endParaRPr lang="bg-BG">
              <a:solidFill>
                <a:srgbClr val="534949"/>
              </a:solidFill>
            </a:endParaRPr>
          </a:p>
        </p:txBody>
      </p:sp>
      <p:sp>
        <p:nvSpPr>
          <p:cNvPr id="7"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6"/>
          <p:cNvSpPr>
            <a:spLocks noGrp="1"/>
          </p:cNvSpPr>
          <p:nvPr>
            <p:ph type="sldNum" sz="quarter" idx="12"/>
          </p:nvPr>
        </p:nvSpPr>
        <p:spPr/>
        <p:txBody>
          <a:bodyPr/>
          <a:lstStyle>
            <a:lvl1pPr>
              <a:defRPr/>
            </a:lvl1pPr>
          </a:lstStyle>
          <a:p>
            <a:pPr>
              <a:defRPr/>
            </a:pPr>
            <a:fld id="{BE31C9EE-EFA8-4ACE-AA83-B0B6F78EEBA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005161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8" name="Date Placeholder 6"/>
          <p:cNvSpPr>
            <a:spLocks noGrp="1"/>
          </p:cNvSpPr>
          <p:nvPr>
            <p:ph type="dt" sz="half" idx="10"/>
          </p:nvPr>
        </p:nvSpPr>
        <p:spPr/>
        <p:txBody>
          <a:bodyPr/>
          <a:lstStyle>
            <a:lvl1pPr>
              <a:defRPr/>
            </a:lvl1pPr>
          </a:lstStyle>
          <a:p>
            <a:pPr>
              <a:defRPr/>
            </a:pPr>
            <a:fld id="{CE6FE6F3-3877-4BCA-9DAF-284755ADDDED}" type="datetimeFigureOut">
              <a:rPr lang="bg-BG">
                <a:solidFill>
                  <a:srgbClr val="534949"/>
                </a:solidFill>
              </a:rPr>
              <a:pPr>
                <a:defRPr/>
              </a:pPr>
              <a:t>20.4.2016</a:t>
            </a:fld>
            <a:endParaRPr lang="bg-BG">
              <a:solidFill>
                <a:srgbClr val="534949"/>
              </a:solidFill>
            </a:endParaRPr>
          </a:p>
        </p:txBody>
      </p:sp>
      <p:sp>
        <p:nvSpPr>
          <p:cNvPr id="9" name="Footer Placeholder 7"/>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1" name="Slide Number Placeholder 8"/>
          <p:cNvSpPr>
            <a:spLocks noGrp="1"/>
          </p:cNvSpPr>
          <p:nvPr>
            <p:ph type="sldNum" sz="quarter" idx="12"/>
          </p:nvPr>
        </p:nvSpPr>
        <p:spPr/>
        <p:txBody>
          <a:bodyPr/>
          <a:lstStyle>
            <a:lvl1pPr>
              <a:defRPr/>
            </a:lvl1pPr>
          </a:lstStyle>
          <a:p>
            <a:pPr>
              <a:defRPr/>
            </a:pPr>
            <a:fld id="{C8FF0A09-6BB0-417D-8F09-852481E20F8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90901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0F9C8EB-C60F-4F6D-A97C-72DE42760D3C}" type="datetimeFigureOut">
              <a:rPr lang="bg-BG">
                <a:solidFill>
                  <a:srgbClr val="534949"/>
                </a:solidFill>
              </a:rPr>
              <a:pPr>
                <a:defRPr/>
              </a:pPr>
              <a:t>20.4.2016</a:t>
            </a:fld>
            <a:endParaRPr lang="bg-BG">
              <a:solidFill>
                <a:srgbClr val="534949"/>
              </a:solidFill>
            </a:endParaRPr>
          </a:p>
        </p:txBody>
      </p:sp>
      <p:sp>
        <p:nvSpPr>
          <p:cNvPr id="5" name="Footer Placeholder 3"/>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4"/>
          <p:cNvSpPr>
            <a:spLocks noGrp="1"/>
          </p:cNvSpPr>
          <p:nvPr>
            <p:ph type="sldNum" sz="quarter" idx="12"/>
          </p:nvPr>
        </p:nvSpPr>
        <p:spPr/>
        <p:txBody>
          <a:bodyPr/>
          <a:lstStyle>
            <a:lvl1pPr>
              <a:defRPr/>
            </a:lvl1pPr>
          </a:lstStyle>
          <a:p>
            <a:pPr>
              <a:defRPr/>
            </a:pPr>
            <a:fld id="{09311C86-D7E9-46B8-9395-257E909D289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87589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B1EF4-1B2D-45B0-BCA9-FF91423F1B68}" type="datetimeFigureOut">
              <a:rPr lang="bg-BG" smtClean="0"/>
              <a:pPr/>
              <a:t>20.4.2016</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D15BA83-B44E-4C37-A9C1-9EB57CFB0867}" type="slidenum">
              <a:rPr lang="bg-BG" smtClean="0"/>
              <a:pPr/>
              <a:t>‹#›</a:t>
            </a:fld>
            <a:endParaRPr lang="bg-BG"/>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6815138" y="404813"/>
            <a:ext cx="2020887" cy="7953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99FF69CA-D5E1-47D0-AEBD-D6F385DD0689}" type="datetimeFigureOut">
              <a:rPr lang="bg-BG">
                <a:solidFill>
                  <a:srgbClr val="534949"/>
                </a:solidFill>
              </a:rPr>
              <a:pPr>
                <a:defRPr/>
              </a:pPr>
              <a:t>20.4.2016</a:t>
            </a:fld>
            <a:endParaRPr lang="bg-BG">
              <a:solidFill>
                <a:srgbClr val="534949"/>
              </a:solidFill>
            </a:endParaRPr>
          </a:p>
        </p:txBody>
      </p:sp>
      <p:sp>
        <p:nvSpPr>
          <p:cNvPr id="5" name="Footer Placeholder 2"/>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6" name="Slide Number Placeholder 3"/>
          <p:cNvSpPr>
            <a:spLocks noGrp="1"/>
          </p:cNvSpPr>
          <p:nvPr>
            <p:ph type="sldNum" sz="quarter" idx="12"/>
          </p:nvPr>
        </p:nvSpPr>
        <p:spPr/>
        <p:txBody>
          <a:bodyPr/>
          <a:lstStyle>
            <a:lvl1pPr>
              <a:defRPr/>
            </a:lvl1pPr>
          </a:lstStyle>
          <a:p>
            <a:pPr>
              <a:defRPr/>
            </a:pPr>
            <a:fld id="{470A25AF-6613-4083-BACA-182B51564D7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4771453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7"/>
          <p:cNvSpPr/>
          <p:nvPr/>
        </p:nvSpPr>
        <p:spPr>
          <a:xfrm>
            <a:off x="7010400" y="150813"/>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11"/>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AD521E8-3889-446E-A636-F4709B6B62C7}" type="datetimeFigureOut">
              <a:rPr lang="bg-BG">
                <a:solidFill>
                  <a:srgbClr val="534949"/>
                </a:solidFill>
              </a:rPr>
              <a:pPr>
                <a:defRPr/>
              </a:pPr>
              <a:t>20.4.2016</a:t>
            </a:fld>
            <a:endParaRPr lang="bg-BG">
              <a:solidFill>
                <a:srgbClr val="534949"/>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2" name="Slide Number Placeholder 6"/>
          <p:cNvSpPr>
            <a:spLocks noGrp="1"/>
          </p:cNvSpPr>
          <p:nvPr>
            <p:ph type="sldNum" sz="quarter" idx="12"/>
          </p:nvPr>
        </p:nvSpPr>
        <p:spPr/>
        <p:txBody>
          <a:bodyPr/>
          <a:lstStyle>
            <a:lvl1pPr>
              <a:defRPr>
                <a:solidFill>
                  <a:srgbClr val="FFFFFF"/>
                </a:solidFill>
              </a:defRPr>
            </a:lvl1pPr>
          </a:lstStyle>
          <a:p>
            <a:pPr>
              <a:defRPr/>
            </a:pPr>
            <a:fld id="{964067F5-600F-49B5-BF68-630E409C2CB1}" type="slidenum">
              <a:rPr lang="bg-BG"/>
              <a:pPr>
                <a:defRPr/>
              </a:pPr>
              <a:t>‹#›</a:t>
            </a:fld>
            <a:endParaRPr lang="bg-BG"/>
          </a:p>
        </p:txBody>
      </p:sp>
    </p:spTree>
    <p:extLst>
      <p:ext uri="{BB962C8B-B14F-4D97-AF65-F5344CB8AC3E}">
        <p14:creationId xmlns:p14="http://schemas.microsoft.com/office/powerpoint/2010/main" xmlns="" val="166175742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FB896-1BD5-4D8B-9D81-63B628FB317B}"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5"/>
          <p:cNvSpPr>
            <a:spLocks noGrp="1"/>
          </p:cNvSpPr>
          <p:nvPr>
            <p:ph type="sldNum" sz="quarter" idx="12"/>
          </p:nvPr>
        </p:nvSpPr>
        <p:spPr/>
        <p:txBody>
          <a:bodyPr/>
          <a:lstStyle>
            <a:lvl1pPr>
              <a:defRPr/>
            </a:lvl1pPr>
          </a:lstStyle>
          <a:p>
            <a:pPr>
              <a:defRPr/>
            </a:pPr>
            <a:fld id="{F19D16A7-CDD5-4892-9427-492F484A061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601396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7010400" y="147638"/>
            <a:ext cx="19558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4F506-974A-4C35-8307-D79C2399D2A3}" type="datetimeFigureOut">
              <a:rPr lang="bg-BG">
                <a:solidFill>
                  <a:srgbClr val="534949"/>
                </a:solidFill>
              </a:rPr>
              <a:pPr>
                <a:defRPr/>
              </a:pPr>
              <a:t>20.4.2016</a:t>
            </a:fld>
            <a:endParaRPr lang="bg-BG">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5"/>
          <p:cNvSpPr>
            <a:spLocks noGrp="1"/>
          </p:cNvSpPr>
          <p:nvPr>
            <p:ph type="sldNum" sz="quarter" idx="12"/>
          </p:nvPr>
        </p:nvSpPr>
        <p:spPr/>
        <p:txBody>
          <a:bodyPr/>
          <a:lstStyle>
            <a:lvl1pPr>
              <a:defRPr>
                <a:solidFill>
                  <a:schemeClr val="bg2"/>
                </a:solidFill>
              </a:defRPr>
            </a:lvl1pPr>
          </a:lstStyle>
          <a:p>
            <a:pPr>
              <a:defRPr/>
            </a:pPr>
            <a:fld id="{DE2EA699-4D06-487C-AD07-437F1E364F1C}" type="slidenum">
              <a:rPr lang="bg-BG">
                <a:solidFill>
                  <a:srgbClr val="CCD1B9"/>
                </a:solidFill>
              </a:rPr>
              <a:pPr>
                <a:defRPr/>
              </a:pPr>
              <a:t>‹#›</a:t>
            </a:fld>
            <a:endParaRPr lang="bg-BG">
              <a:solidFill>
                <a:srgbClr val="CCD1B9"/>
              </a:solidFill>
            </a:endParaRPr>
          </a:p>
        </p:txBody>
      </p:sp>
    </p:spTree>
    <p:extLst>
      <p:ext uri="{BB962C8B-B14F-4D97-AF65-F5344CB8AC3E}">
        <p14:creationId xmlns:p14="http://schemas.microsoft.com/office/powerpoint/2010/main" xmlns="" val="36223830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userDrawn="1"/>
        </p:nvPicPr>
        <p:blipFill>
          <a:blip r:embed="rId2" cstate="print"/>
          <a:srcRect/>
          <a:stretch>
            <a:fillRect/>
          </a:stretch>
        </p:blipFill>
        <p:spPr bwMode="auto">
          <a:xfrm>
            <a:off x="379413" y="153988"/>
            <a:ext cx="3879850" cy="1527175"/>
          </a:xfrm>
          <a:prstGeom prst="rect">
            <a:avLst/>
          </a:prstGeom>
          <a:noFill/>
          <a:ln w="9525">
            <a:noFill/>
            <a:miter lim="800000"/>
            <a:headEnd/>
            <a:tailEnd/>
          </a:ln>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fld id="{F1FA32BE-D727-49AD-8C69-71BCCDC407F6}" type="datetimeFigureOut">
              <a:rPr lang="bg-BG">
                <a:solidFill>
                  <a:srgbClr val="CCD1B9"/>
                </a:solidFill>
              </a:rPr>
              <a:pPr>
                <a:defRPr/>
              </a:pPr>
              <a:t>20.4.2016</a:t>
            </a:fld>
            <a:endParaRPr lang="bg-BG">
              <a:solidFill>
                <a:srgbClr val="CCD1B9"/>
              </a:solidFill>
            </a:endParaRPr>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381582BC-4C1E-4A62-96B0-AD2682FC817E}" type="slidenum">
              <a:rPr lang="bg-BG"/>
              <a:pPr>
                <a:defRPr/>
              </a:pPr>
              <a:t>‹#›</a:t>
            </a:fld>
            <a:endParaRPr lang="bg-BG"/>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bg-BG">
              <a:solidFill>
                <a:srgbClr val="CCD1B9"/>
              </a:solidFill>
            </a:endParaRPr>
          </a:p>
        </p:txBody>
      </p:sp>
    </p:spTree>
    <p:extLst>
      <p:ext uri="{BB962C8B-B14F-4D97-AF65-F5344CB8AC3E}">
        <p14:creationId xmlns:p14="http://schemas.microsoft.com/office/powerpoint/2010/main" xmlns="" val="214847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23AEA0-2B20-47AF-BF4C-9BE8BDA53107}"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8" name="Slide Number Placeholder 5"/>
          <p:cNvSpPr>
            <a:spLocks noGrp="1"/>
          </p:cNvSpPr>
          <p:nvPr>
            <p:ph type="sldNum" sz="quarter" idx="12"/>
          </p:nvPr>
        </p:nvSpPr>
        <p:spPr/>
        <p:txBody>
          <a:bodyPr/>
          <a:lstStyle>
            <a:lvl1pPr>
              <a:defRPr/>
            </a:lvl1pPr>
          </a:lstStyle>
          <a:p>
            <a:pPr>
              <a:defRPr/>
            </a:pPr>
            <a:fld id="{EC359465-CE80-4E0A-9F3A-0392617EFF11}"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461860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3"/>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7" name="Date Placeholder 8"/>
          <p:cNvSpPr>
            <a:spLocks noGrp="1"/>
          </p:cNvSpPr>
          <p:nvPr>
            <p:ph type="dt" sz="half" idx="10"/>
          </p:nvPr>
        </p:nvSpPr>
        <p:spPr/>
        <p:txBody>
          <a:bodyPr/>
          <a:lstStyle>
            <a:lvl1pPr>
              <a:defRPr>
                <a:solidFill>
                  <a:srgbClr val="FFFFFF"/>
                </a:solidFill>
              </a:defRPr>
            </a:lvl1pPr>
          </a:lstStyle>
          <a:p>
            <a:pPr>
              <a:defRPr/>
            </a:pPr>
            <a:fld id="{C225F1AD-AD69-45FA-8510-7C2EF384CA96}" type="datetimeFigureOut">
              <a:rPr lang="bg-BG"/>
              <a:pPr>
                <a:defRPr/>
              </a:pPr>
              <a:t>20.4.2016</a:t>
            </a:fld>
            <a:endParaRPr lang="bg-BG"/>
          </a:p>
        </p:txBody>
      </p:sp>
      <p:sp>
        <p:nvSpPr>
          <p:cNvPr id="8" name="Slide Number Placeholder 9"/>
          <p:cNvSpPr>
            <a:spLocks noGrp="1"/>
          </p:cNvSpPr>
          <p:nvPr>
            <p:ph type="sldNum" sz="quarter" idx="11"/>
          </p:nvPr>
        </p:nvSpPr>
        <p:spPr/>
        <p:txBody>
          <a:bodyPr/>
          <a:lstStyle>
            <a:lvl1pPr>
              <a:defRPr>
                <a:solidFill>
                  <a:schemeClr val="bg2"/>
                </a:solidFill>
              </a:defRPr>
            </a:lvl1pPr>
          </a:lstStyle>
          <a:p>
            <a:pPr>
              <a:defRPr/>
            </a:pPr>
            <a:fld id="{6C590D5F-50D1-4347-BB2D-2F01E58ED32D}" type="slidenum">
              <a:rPr lang="bg-BG">
                <a:solidFill>
                  <a:srgbClr val="CCD1B9"/>
                </a:solidFill>
              </a:rPr>
              <a:pPr>
                <a:defRPr/>
              </a:pPr>
              <a:t>‹#›</a:t>
            </a:fld>
            <a:endParaRPr lang="bg-BG">
              <a:solidFill>
                <a:srgbClr val="CCD1B9"/>
              </a:solidFill>
            </a:endParaRPr>
          </a:p>
        </p:txBody>
      </p:sp>
      <p:sp>
        <p:nvSpPr>
          <p:cNvPr id="9" name="Footer Placeholder 10"/>
          <p:cNvSpPr>
            <a:spLocks noGrp="1"/>
          </p:cNvSpPr>
          <p:nvPr>
            <p:ph type="ftr" sz="quarter" idx="12"/>
          </p:nvPr>
        </p:nvSpPr>
        <p:spPr/>
        <p:txBody>
          <a:bodyPr/>
          <a:lstStyle>
            <a:lvl1pPr>
              <a:defRPr>
                <a:solidFill>
                  <a:srgbClr val="FFFFFF"/>
                </a:solidFill>
              </a:defRPr>
            </a:lvl1pPr>
          </a:lstStyle>
          <a:p>
            <a:pPr>
              <a:defRPr/>
            </a:pPr>
            <a:endParaRPr lang="bg-BG"/>
          </a:p>
        </p:txBody>
      </p:sp>
    </p:spTree>
    <p:extLst>
      <p:ext uri="{BB962C8B-B14F-4D97-AF65-F5344CB8AC3E}">
        <p14:creationId xmlns:p14="http://schemas.microsoft.com/office/powerpoint/2010/main" xmlns="" val="25266555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171F027B-E41A-4836-BA98-FB6B47EDE3CD}" type="datetimeFigureOut">
              <a:rPr lang="bg-BG">
                <a:solidFill>
                  <a:srgbClr val="534949"/>
                </a:solidFill>
              </a:rPr>
              <a:pPr>
                <a:defRPr/>
              </a:pPr>
              <a:t>20.4.2016</a:t>
            </a:fld>
            <a:endParaRPr lang="bg-BG">
              <a:solidFill>
                <a:srgbClr val="534949"/>
              </a:solidFill>
            </a:endParaRPr>
          </a:p>
        </p:txBody>
      </p:sp>
      <p:sp>
        <p:nvSpPr>
          <p:cNvPr id="7"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6"/>
          <p:cNvSpPr>
            <a:spLocks noGrp="1"/>
          </p:cNvSpPr>
          <p:nvPr>
            <p:ph type="sldNum" sz="quarter" idx="12"/>
          </p:nvPr>
        </p:nvSpPr>
        <p:spPr/>
        <p:txBody>
          <a:bodyPr/>
          <a:lstStyle>
            <a:lvl1pPr>
              <a:defRPr/>
            </a:lvl1pPr>
          </a:lstStyle>
          <a:p>
            <a:pPr>
              <a:defRPr/>
            </a:pPr>
            <a:fld id="{BE31C9EE-EFA8-4ACE-AA83-B0B6F78EEBA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887159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sp>
        <p:nvSpPr>
          <p:cNvPr id="8" name="Date Placeholder 6"/>
          <p:cNvSpPr>
            <a:spLocks noGrp="1"/>
          </p:cNvSpPr>
          <p:nvPr>
            <p:ph type="dt" sz="half" idx="10"/>
          </p:nvPr>
        </p:nvSpPr>
        <p:spPr/>
        <p:txBody>
          <a:bodyPr/>
          <a:lstStyle>
            <a:lvl1pPr>
              <a:defRPr/>
            </a:lvl1pPr>
          </a:lstStyle>
          <a:p>
            <a:pPr>
              <a:defRPr/>
            </a:pPr>
            <a:fld id="{CE6FE6F3-3877-4BCA-9DAF-284755ADDDED}" type="datetimeFigureOut">
              <a:rPr lang="bg-BG">
                <a:solidFill>
                  <a:srgbClr val="534949"/>
                </a:solidFill>
              </a:rPr>
              <a:pPr>
                <a:defRPr/>
              </a:pPr>
              <a:t>20.4.2016</a:t>
            </a:fld>
            <a:endParaRPr lang="bg-BG">
              <a:solidFill>
                <a:srgbClr val="534949"/>
              </a:solidFill>
            </a:endParaRPr>
          </a:p>
        </p:txBody>
      </p:sp>
      <p:sp>
        <p:nvSpPr>
          <p:cNvPr id="9" name="Footer Placeholder 7"/>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1" name="Slide Number Placeholder 8"/>
          <p:cNvSpPr>
            <a:spLocks noGrp="1"/>
          </p:cNvSpPr>
          <p:nvPr>
            <p:ph type="sldNum" sz="quarter" idx="12"/>
          </p:nvPr>
        </p:nvSpPr>
        <p:spPr/>
        <p:txBody>
          <a:bodyPr/>
          <a:lstStyle>
            <a:lvl1pPr>
              <a:defRPr/>
            </a:lvl1pPr>
          </a:lstStyle>
          <a:p>
            <a:pPr>
              <a:defRPr/>
            </a:pPr>
            <a:fld id="{C8FF0A09-6BB0-417D-8F09-852481E20F8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289400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804025" y="404813"/>
            <a:ext cx="2032000" cy="800100"/>
          </a:xfrm>
          <a:prstGeom prst="rect">
            <a:avLst/>
          </a:prstGeom>
          <a:noFill/>
          <a:ln w="9525">
            <a:noFill/>
            <a:miter lim="800000"/>
            <a:headEnd/>
            <a:tailEnd/>
          </a:ln>
        </p:spPr>
      </p:pic>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0F9C8EB-C60F-4F6D-A97C-72DE42760D3C}" type="datetimeFigureOut">
              <a:rPr lang="bg-BG">
                <a:solidFill>
                  <a:srgbClr val="534949"/>
                </a:solidFill>
              </a:rPr>
              <a:pPr>
                <a:defRPr/>
              </a:pPr>
              <a:t>20.4.2016</a:t>
            </a:fld>
            <a:endParaRPr lang="bg-BG">
              <a:solidFill>
                <a:srgbClr val="534949"/>
              </a:solidFill>
            </a:endParaRPr>
          </a:p>
        </p:txBody>
      </p:sp>
      <p:sp>
        <p:nvSpPr>
          <p:cNvPr id="5" name="Footer Placeholder 3"/>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4"/>
          <p:cNvSpPr>
            <a:spLocks noGrp="1"/>
          </p:cNvSpPr>
          <p:nvPr>
            <p:ph type="sldNum" sz="quarter" idx="12"/>
          </p:nvPr>
        </p:nvSpPr>
        <p:spPr/>
        <p:txBody>
          <a:bodyPr/>
          <a:lstStyle>
            <a:lvl1pPr>
              <a:defRPr/>
            </a:lvl1pPr>
          </a:lstStyle>
          <a:p>
            <a:pPr>
              <a:defRPr/>
            </a:pPr>
            <a:fld id="{09311C86-D7E9-46B8-9395-257E909D289C}"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57256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0400" y="150876"/>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B1EF4-1B2D-45B0-BCA9-FF91423F1B68}" type="datetimeFigureOut">
              <a:rPr lang="bg-BG" smtClean="0"/>
              <a:pPr/>
              <a:t>20.4.2016</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D15BA83-B44E-4C37-A9C1-9EB57CFB0867}" type="slidenum">
              <a:rPr lang="bg-BG" smtClean="0"/>
              <a:pPr/>
              <a:t>‹#›</a:t>
            </a:fld>
            <a:endParaRPr lang="bg-BG"/>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6815138" y="404813"/>
            <a:ext cx="2020887" cy="795337"/>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99FF69CA-D5E1-47D0-AEBD-D6F385DD0689}" type="datetimeFigureOut">
              <a:rPr lang="bg-BG">
                <a:solidFill>
                  <a:srgbClr val="534949"/>
                </a:solidFill>
              </a:rPr>
              <a:pPr>
                <a:defRPr/>
              </a:pPr>
              <a:t>20.4.2016</a:t>
            </a:fld>
            <a:endParaRPr lang="bg-BG">
              <a:solidFill>
                <a:srgbClr val="534949"/>
              </a:solidFill>
            </a:endParaRPr>
          </a:p>
        </p:txBody>
      </p:sp>
      <p:sp>
        <p:nvSpPr>
          <p:cNvPr id="5" name="Footer Placeholder 2"/>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6" name="Slide Number Placeholder 3"/>
          <p:cNvSpPr>
            <a:spLocks noGrp="1"/>
          </p:cNvSpPr>
          <p:nvPr>
            <p:ph type="sldNum" sz="quarter" idx="12"/>
          </p:nvPr>
        </p:nvSpPr>
        <p:spPr/>
        <p:txBody>
          <a:bodyPr/>
          <a:lstStyle>
            <a:lvl1pPr>
              <a:defRPr/>
            </a:lvl1pPr>
          </a:lstStyle>
          <a:p>
            <a:pPr>
              <a:defRPr/>
            </a:pPr>
            <a:fld id="{470A25AF-6613-4083-BACA-182B51564D7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6661147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7"/>
          <p:cNvSpPr/>
          <p:nvPr/>
        </p:nvSpPr>
        <p:spPr>
          <a:xfrm>
            <a:off x="7010400" y="150813"/>
            <a:ext cx="19812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8"/>
          <p:cNvSpPr/>
          <p:nvPr/>
        </p:nvSpPr>
        <p:spPr>
          <a:xfrm>
            <a:off x="152400" y="152400"/>
            <a:ext cx="6705600" cy="655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11"/>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700880"/>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963560"/>
            <a:ext cx="1675660" cy="1673352"/>
          </a:xfrm>
        </p:spPr>
        <p:txBody>
          <a:bodyPr anchor="b"/>
          <a:lstStyle>
            <a:lvl1pPr algn="l">
              <a:defRPr sz="2000" spc="150" baseline="0"/>
            </a:lvl1pPr>
          </a:lstStyle>
          <a:p>
            <a:r>
              <a:rPr lang="en-US" dirty="0"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AD521E8-3889-446E-A636-F4709B6B62C7}" type="datetimeFigureOut">
              <a:rPr lang="bg-BG">
                <a:solidFill>
                  <a:srgbClr val="534949"/>
                </a:solidFill>
              </a:rPr>
              <a:pPr>
                <a:defRPr/>
              </a:pPr>
              <a:t>20.4.2016</a:t>
            </a:fld>
            <a:endParaRPr lang="bg-BG">
              <a:solidFill>
                <a:srgbClr val="534949"/>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12" name="Slide Number Placeholder 6"/>
          <p:cNvSpPr>
            <a:spLocks noGrp="1"/>
          </p:cNvSpPr>
          <p:nvPr>
            <p:ph type="sldNum" sz="quarter" idx="12"/>
          </p:nvPr>
        </p:nvSpPr>
        <p:spPr/>
        <p:txBody>
          <a:bodyPr/>
          <a:lstStyle>
            <a:lvl1pPr>
              <a:defRPr>
                <a:solidFill>
                  <a:srgbClr val="FFFFFF"/>
                </a:solidFill>
              </a:defRPr>
            </a:lvl1pPr>
          </a:lstStyle>
          <a:p>
            <a:pPr>
              <a:defRPr/>
            </a:pPr>
            <a:fld id="{964067F5-600F-49B5-BF68-630E409C2CB1}" type="slidenum">
              <a:rPr lang="bg-BG"/>
              <a:pPr>
                <a:defRPr/>
              </a:pPr>
              <a:t>‹#›</a:t>
            </a:fld>
            <a:endParaRPr lang="bg-BG"/>
          </a:p>
        </p:txBody>
      </p:sp>
    </p:spTree>
    <p:extLst>
      <p:ext uri="{BB962C8B-B14F-4D97-AF65-F5344CB8AC3E}">
        <p14:creationId xmlns:p14="http://schemas.microsoft.com/office/powerpoint/2010/main" xmlns="" val="200946326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FB896-1BD5-4D8B-9D81-63B628FB317B}" type="datetimeFigureOut">
              <a:rPr lang="bg-BG">
                <a:solidFill>
                  <a:srgbClr val="534949"/>
                </a:solidFill>
              </a:rPr>
              <a:pPr>
                <a:defRPr/>
              </a:pPr>
              <a:t>20.4.2016</a:t>
            </a:fld>
            <a:endParaRPr lang="bg-BG">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7" name="Slide Number Placeholder 5"/>
          <p:cNvSpPr>
            <a:spLocks noGrp="1"/>
          </p:cNvSpPr>
          <p:nvPr>
            <p:ph type="sldNum" sz="quarter" idx="12"/>
          </p:nvPr>
        </p:nvSpPr>
        <p:spPr/>
        <p:txBody>
          <a:bodyPr/>
          <a:lstStyle>
            <a:lvl1pPr>
              <a:defRPr/>
            </a:lvl1pPr>
          </a:lstStyle>
          <a:p>
            <a:pPr>
              <a:defRPr/>
            </a:pPr>
            <a:fld id="{F19D16A7-CDD5-4892-9427-492F484A0613}"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006322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7010400" y="147638"/>
            <a:ext cx="1955800" cy="6556375"/>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p:cNvPicPr>
            <a:picLocks noChangeAspect="1"/>
          </p:cNvPicPr>
          <p:nvPr userDrawn="1"/>
        </p:nvPicPr>
        <p:blipFill>
          <a:blip r:embed="rId2" cstate="print"/>
          <a:srcRect/>
          <a:stretch>
            <a:fillRect/>
          </a:stretch>
        </p:blipFill>
        <p:spPr bwMode="auto">
          <a:xfrm>
            <a:off x="7053263" y="185738"/>
            <a:ext cx="1839912" cy="722312"/>
          </a:xfrm>
          <a:prstGeom prst="rect">
            <a:avLst/>
          </a:prstGeom>
          <a:noFill/>
          <a:ln w="9525">
            <a:noFill/>
            <a:miter lim="800000"/>
            <a:headEnd/>
            <a:tailEnd/>
          </a:ln>
        </p:spPr>
      </p:pic>
      <p:sp>
        <p:nvSpPr>
          <p:cNvPr id="2" name="Vertical Title 1"/>
          <p:cNvSpPr>
            <a:spLocks noGrp="1"/>
          </p:cNvSpPr>
          <p:nvPr>
            <p:ph type="title" orient="vert"/>
          </p:nvPr>
        </p:nvSpPr>
        <p:spPr>
          <a:xfrm>
            <a:off x="7162800" y="1124744"/>
            <a:ext cx="1676400" cy="50014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4F506-974A-4C35-8307-D79C2399D2A3}" type="datetimeFigureOut">
              <a:rPr lang="bg-BG">
                <a:solidFill>
                  <a:srgbClr val="534949"/>
                </a:solidFill>
              </a:rPr>
              <a:pPr>
                <a:defRPr/>
              </a:pPr>
              <a:t>20.4.2016</a:t>
            </a:fld>
            <a:endParaRPr lang="bg-BG">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srgbClr val="534949"/>
              </a:solidFill>
            </a:endParaRPr>
          </a:p>
        </p:txBody>
      </p:sp>
      <p:sp>
        <p:nvSpPr>
          <p:cNvPr id="9" name="Slide Number Placeholder 5"/>
          <p:cNvSpPr>
            <a:spLocks noGrp="1"/>
          </p:cNvSpPr>
          <p:nvPr>
            <p:ph type="sldNum" sz="quarter" idx="12"/>
          </p:nvPr>
        </p:nvSpPr>
        <p:spPr/>
        <p:txBody>
          <a:bodyPr/>
          <a:lstStyle>
            <a:lvl1pPr>
              <a:defRPr>
                <a:solidFill>
                  <a:schemeClr val="bg2"/>
                </a:solidFill>
              </a:defRPr>
            </a:lvl1pPr>
          </a:lstStyle>
          <a:p>
            <a:pPr>
              <a:defRPr/>
            </a:pPr>
            <a:fld id="{DE2EA699-4D06-487C-AD07-437F1E364F1C}" type="slidenum">
              <a:rPr lang="bg-BG">
                <a:solidFill>
                  <a:srgbClr val="CCD1B9"/>
                </a:solidFill>
              </a:rPr>
              <a:pPr>
                <a:defRPr/>
              </a:pPr>
              <a:t>‹#›</a:t>
            </a:fld>
            <a:endParaRPr lang="bg-BG">
              <a:solidFill>
                <a:srgbClr val="CCD1B9"/>
              </a:solidFill>
            </a:endParaRPr>
          </a:p>
        </p:txBody>
      </p:sp>
    </p:spTree>
    <p:extLst>
      <p:ext uri="{BB962C8B-B14F-4D97-AF65-F5344CB8AC3E}">
        <p14:creationId xmlns:p14="http://schemas.microsoft.com/office/powerpoint/2010/main" xmlns="" val="3128996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78B1EF4-1B2D-45B0-BCA9-FF91423F1B68}" type="datetimeFigureOut">
              <a:rPr lang="bg-BG" smtClean="0">
                <a:solidFill>
                  <a:srgbClr val="CCD1B9"/>
                </a:solidFill>
              </a:rPr>
              <a:pPr/>
              <a:t>20.4.2016</a:t>
            </a:fld>
            <a:endParaRPr lang="bg-BG">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D15BA83-B44E-4C37-A9C1-9EB57CFB0867}" type="slidenum">
              <a:rPr lang="bg-BG" smtClean="0"/>
              <a:pPr/>
              <a:t>‹#›</a:t>
            </a:fld>
            <a:endParaRPr lang="bg-BG"/>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bg-BG">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79524" y="153923"/>
            <a:ext cx="3880212" cy="1527051"/>
          </a:xfrm>
          <a:prstGeom prst="rect">
            <a:avLst/>
          </a:prstGeom>
        </p:spPr>
      </p:pic>
    </p:spTree>
    <p:extLst>
      <p:ext uri="{BB962C8B-B14F-4D97-AF65-F5344CB8AC3E}">
        <p14:creationId xmlns:p14="http://schemas.microsoft.com/office/powerpoint/2010/main" xmlns="" val="10559231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95394"/>
            <a:ext cx="8407893" cy="4407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11"/>
          </p:nvPr>
        </p:nvSpPr>
        <p:spPr/>
        <p:txBody>
          <a:bodyPr/>
          <a:lstStyle/>
          <a:p>
            <a:endParaRPr lang="bg-BG">
              <a:solidFill>
                <a:srgbClr val="534949"/>
              </a:solidFill>
            </a:endParaRPr>
          </a:p>
        </p:txBody>
      </p:sp>
      <p:sp>
        <p:nvSpPr>
          <p:cNvPr id="6" name="Slide Number Placeholder 5"/>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7" name="Title 6"/>
          <p:cNvSpPr>
            <a:spLocks noGrp="1"/>
          </p:cNvSpPr>
          <p:nvPr>
            <p:ph type="title"/>
          </p:nvPr>
        </p:nvSpPr>
        <p:spPr>
          <a:xfrm>
            <a:off x="381000" y="355847"/>
            <a:ext cx="6343650" cy="1054394"/>
          </a:xfrm>
        </p:spPr>
        <p:txBody>
          <a:body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154256076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78B1EF4-1B2D-45B0-BCA9-FF91423F1B68}" type="datetimeFigureOut">
              <a:rPr lang="bg-BG" smtClean="0"/>
              <a:pPr/>
              <a:t>20.4.2016</a:t>
            </a:fld>
            <a:endParaRPr lang="bg-BG"/>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D15BA83-B44E-4C37-A9C1-9EB57CFB0867}" type="slidenum">
              <a:rPr lang="bg-BG" smtClean="0">
                <a:solidFill>
                  <a:srgbClr val="CCD1B9"/>
                </a:solidFill>
              </a:rPr>
              <a:pPr/>
              <a:t>‹#›</a:t>
            </a:fld>
            <a:endParaRPr lang="bg-BG">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bg-BG"/>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3422" y="184962"/>
            <a:ext cx="1839058" cy="723757"/>
          </a:xfrm>
          <a:prstGeom prst="rect">
            <a:avLst/>
          </a:prstGeom>
        </p:spPr>
      </p:pic>
    </p:spTree>
    <p:extLst>
      <p:ext uri="{BB962C8B-B14F-4D97-AF65-F5344CB8AC3E}">
        <p14:creationId xmlns:p14="http://schemas.microsoft.com/office/powerpoint/2010/main" xmlns="" val="263322631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6" name="Footer Placeholder 5"/>
          <p:cNvSpPr>
            <a:spLocks noGrp="1"/>
          </p:cNvSpPr>
          <p:nvPr>
            <p:ph type="ftr" sz="quarter" idx="11"/>
          </p:nvPr>
        </p:nvSpPr>
        <p:spPr/>
        <p:txBody>
          <a:bodyPr/>
          <a:lstStyle/>
          <a:p>
            <a:endParaRPr lang="bg-BG">
              <a:solidFill>
                <a:srgbClr val="534949"/>
              </a:solidFill>
            </a:endParaRPr>
          </a:p>
        </p:txBody>
      </p:sp>
      <p:sp>
        <p:nvSpPr>
          <p:cNvPr id="7" name="Slide Number Placeholder 6"/>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8" name="Title 7"/>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16337490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B1EF4-1B2D-45B0-BCA9-FF91423F1B68}" type="datetimeFigureOut">
              <a:rPr lang="bg-BG" smtClean="0">
                <a:solidFill>
                  <a:srgbClr val="534949"/>
                </a:solidFill>
              </a:rPr>
              <a:pPr/>
              <a:t>20.4.2016</a:t>
            </a:fld>
            <a:endParaRPr lang="bg-BG">
              <a:solidFill>
                <a:srgbClr val="534949"/>
              </a:solidFill>
            </a:endParaRPr>
          </a:p>
        </p:txBody>
      </p:sp>
      <p:sp>
        <p:nvSpPr>
          <p:cNvPr id="8" name="Footer Placeholder 7"/>
          <p:cNvSpPr>
            <a:spLocks noGrp="1"/>
          </p:cNvSpPr>
          <p:nvPr>
            <p:ph type="ftr" sz="quarter" idx="11"/>
          </p:nvPr>
        </p:nvSpPr>
        <p:spPr/>
        <p:txBody>
          <a:bodyPr/>
          <a:lstStyle/>
          <a:p>
            <a:endParaRPr lang="bg-BG">
              <a:solidFill>
                <a:srgbClr val="534949"/>
              </a:solidFill>
            </a:endParaRPr>
          </a:p>
        </p:txBody>
      </p:sp>
      <p:sp>
        <p:nvSpPr>
          <p:cNvPr id="9" name="Slide Number Placeholder 8"/>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10" name="Title 9"/>
          <p:cNvSpPr>
            <a:spLocks noGrp="1"/>
          </p:cNvSpPr>
          <p:nvPr>
            <p:ph type="title"/>
          </p:nvPr>
        </p:nvSpPr>
        <p:spPr>
          <a:xfrm>
            <a:off x="381000" y="355847"/>
            <a:ext cx="6135216" cy="1054394"/>
          </a:xfrm>
        </p:spPr>
        <p:txBody>
          <a:body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335942562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2887E0-789A-4AD2-B772-6330FEAD5C2C}" type="datetimeFigureOut">
              <a:rPr lang="bg-BG" smtClean="0">
                <a:solidFill>
                  <a:srgbClr val="534949"/>
                </a:solidFill>
              </a:rPr>
              <a:pPr/>
              <a:t>20.4.2016</a:t>
            </a:fld>
            <a:endParaRPr lang="bg-BG">
              <a:solidFill>
                <a:srgbClr val="534949"/>
              </a:solidFill>
            </a:endParaRPr>
          </a:p>
        </p:txBody>
      </p:sp>
      <p:sp>
        <p:nvSpPr>
          <p:cNvPr id="4" name="Footer Placeholder 3"/>
          <p:cNvSpPr>
            <a:spLocks noGrp="1"/>
          </p:cNvSpPr>
          <p:nvPr>
            <p:ph type="ftr" sz="quarter" idx="11"/>
          </p:nvPr>
        </p:nvSpPr>
        <p:spPr/>
        <p:txBody>
          <a:bodyPr/>
          <a:lstStyle/>
          <a:p>
            <a:endParaRPr lang="bg-BG">
              <a:solidFill>
                <a:srgbClr val="534949"/>
              </a:solidFill>
            </a:endParaRPr>
          </a:p>
        </p:txBody>
      </p:sp>
      <p:sp>
        <p:nvSpPr>
          <p:cNvPr id="5" name="Slide Number Placeholder 4"/>
          <p:cNvSpPr>
            <a:spLocks noGrp="1"/>
          </p:cNvSpPr>
          <p:nvPr>
            <p:ph type="sldNum" sz="quarter" idx="12"/>
          </p:nvPr>
        </p:nvSpPr>
        <p:spPr/>
        <p:txBody>
          <a:bodyPr/>
          <a:lstStyle/>
          <a:p>
            <a:fld id="{0D15BA83-B44E-4C37-A9C1-9EB57CFB0867}" type="slidenum">
              <a:rPr lang="bg-BG" smtClean="0">
                <a:solidFill>
                  <a:srgbClr val="534949"/>
                </a:solidFill>
              </a:rPr>
              <a:pPr/>
              <a:t>‹#›</a:t>
            </a:fld>
            <a:endParaRPr lang="bg-BG">
              <a:solidFill>
                <a:srgbClr val="534949"/>
              </a:solidFill>
            </a:endParaRPr>
          </a:p>
        </p:txBody>
      </p:sp>
      <p:sp>
        <p:nvSpPr>
          <p:cNvPr id="6" name="Title 5"/>
          <p:cNvSpPr>
            <a:spLocks noGrp="1"/>
          </p:cNvSpPr>
          <p:nvPr>
            <p:ph type="title"/>
          </p:nvPr>
        </p:nvSpPr>
        <p:spPr>
          <a:xfrm>
            <a:off x="381000" y="355847"/>
            <a:ext cx="6423248" cy="1054394"/>
          </a:xfrm>
        </p:spPr>
        <p:txBody>
          <a:body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404664"/>
            <a:ext cx="2031590" cy="799529"/>
          </a:xfrm>
          <a:prstGeom prst="rect">
            <a:avLst/>
          </a:prstGeom>
        </p:spPr>
      </p:pic>
    </p:spTree>
    <p:extLst>
      <p:ext uri="{BB962C8B-B14F-4D97-AF65-F5344CB8AC3E}">
        <p14:creationId xmlns:p14="http://schemas.microsoft.com/office/powerpoint/2010/main" xmlns="" val="1939496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9.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B2887E0-789A-4AD2-B772-6330FEAD5C2C}" type="datetimeFigureOut">
              <a:rPr lang="bg-BG" smtClean="0"/>
              <a:pPr/>
              <a:t>20.4.2016</a:t>
            </a:fld>
            <a:endParaRPr lang="bg-BG"/>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bg-BG"/>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D15BA83-B44E-4C37-A9C1-9EB57CFB0867}"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B2887E0-789A-4AD2-B772-6330FEAD5C2C}"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bg-BG">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D15BA83-B44E-4C37-A9C1-9EB57CFB0867}" type="slidenum">
              <a:rPr lang="bg-BG" smtClean="0">
                <a:solidFill>
                  <a:srgbClr val="534949"/>
                </a:solidFill>
              </a:rPr>
              <a:pPr/>
              <a:t>‹#›</a:t>
            </a:fld>
            <a:endParaRPr lang="bg-BG">
              <a:solidFill>
                <a:srgbClr val="534949"/>
              </a:solidFill>
            </a:endParaRPr>
          </a:p>
        </p:txBody>
      </p:sp>
    </p:spTree>
    <p:extLst>
      <p:ext uri="{BB962C8B-B14F-4D97-AF65-F5344CB8AC3E}">
        <p14:creationId xmlns:p14="http://schemas.microsoft.com/office/powerpoint/2010/main" xmlns="" val="50407211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C3669B05-8209-488B-8FE8-54D031D5E8A6}" type="datetimeFigureOut">
              <a:rPr lang="bg-BG">
                <a:solidFill>
                  <a:srgbClr val="534949"/>
                </a:solidFill>
              </a:rPr>
              <a:pPr>
                <a:def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bg-BG">
              <a:solidFill>
                <a:srgbClr val="534949"/>
              </a:solidFill>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641E1AF4-98D9-4BF2-B64E-C4982523772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34558706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B2887E0-789A-4AD2-B772-6330FEAD5C2C}" type="datetimeFigureOut">
              <a:rPr lang="bg-BG" smtClean="0">
                <a:solidFill>
                  <a:srgbClr val="534949"/>
                </a:solidFill>
              </a: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bg-BG">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D15BA83-B44E-4C37-A9C1-9EB57CFB0867}" type="slidenum">
              <a:rPr lang="bg-BG" smtClean="0">
                <a:solidFill>
                  <a:srgbClr val="534949"/>
                </a:solidFill>
              </a:rPr>
              <a:pPr/>
              <a:t>‹#›</a:t>
            </a:fld>
            <a:endParaRPr lang="bg-BG">
              <a:solidFill>
                <a:srgbClr val="534949"/>
              </a:solidFill>
            </a:endParaRPr>
          </a:p>
        </p:txBody>
      </p:sp>
    </p:spTree>
    <p:extLst>
      <p:ext uri="{BB962C8B-B14F-4D97-AF65-F5344CB8AC3E}">
        <p14:creationId xmlns:p14="http://schemas.microsoft.com/office/powerpoint/2010/main" xmlns="" val="156437079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3175"/>
            <a:ext cx="2128838" cy="366713"/>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defRPr/>
            </a:pPr>
            <a:endParaRPr lang="bg-BG">
              <a:latin typeface="Arial" charset="0"/>
              <a:cs typeface="Arial" charset="0"/>
            </a:endParaRPr>
          </a:p>
        </p:txBody>
      </p:sp>
      <p:sp>
        <p:nvSpPr>
          <p:cNvPr id="1029" name="Text Box 4"/>
          <p:cNvSpPr txBox="1">
            <a:spLocks noChangeArrowheads="1"/>
          </p:cNvSpPr>
          <p:nvPr/>
        </p:nvSpPr>
        <p:spPr bwMode="auto">
          <a:xfrm>
            <a:off x="3124200" y="6354763"/>
            <a:ext cx="2895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cs typeface="Arial" charset="0"/>
            </a:endParaRPr>
          </a:p>
        </p:txBody>
      </p:sp>
      <p:sp>
        <p:nvSpPr>
          <p:cNvPr id="3" name="Rectangle 5"/>
          <p:cNvSpPr>
            <a:spLocks noGrp="1" noChangeArrowheads="1"/>
          </p:cNvSpPr>
          <p:nvPr>
            <p:ph type="sldNum"/>
          </p:nvPr>
        </p:nvSpPr>
        <p:spPr bwMode="auto">
          <a:xfrm>
            <a:off x="6553200" y="6353175"/>
            <a:ext cx="2128838" cy="366713"/>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defRPr/>
            </a:pPr>
            <a:fld id="{64B62BC3-CE83-4084-962C-5779337F630F}" type="slidenum">
              <a:rPr lang="bg-BG">
                <a:latin typeface="Arial" charset="0"/>
                <a:cs typeface="Arial" charset="0"/>
              </a:rPr>
              <a:pPr defTabSz="449263" fontAlgn="base">
                <a:spcBef>
                  <a:spcPct val="0"/>
                </a:spcBef>
                <a:spcAft>
                  <a:spcPct val="0"/>
                </a:spcAft>
                <a:buSzPct val="100000"/>
                <a:defRPr/>
              </a:pPr>
              <a:t>‹#›</a:t>
            </a:fld>
            <a:endParaRPr lang="bg-BG">
              <a:latin typeface="Arial" charset="0"/>
              <a:cs typeface="Arial" charset="0"/>
            </a:endParaRPr>
          </a:p>
        </p:txBody>
      </p:sp>
    </p:spTree>
    <p:extLst>
      <p:ext uri="{BB962C8B-B14F-4D97-AF65-F5344CB8AC3E}">
        <p14:creationId xmlns:p14="http://schemas.microsoft.com/office/powerpoint/2010/main" xmlns="" val="216237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C3669B05-8209-488B-8FE8-54D031D5E8A6}" type="datetimeFigureOut">
              <a:rPr lang="bg-BG">
                <a:solidFill>
                  <a:srgbClr val="534949"/>
                </a:solidFill>
              </a:rPr>
              <a:pPr>
                <a:def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bg-BG">
              <a:solidFill>
                <a:srgbClr val="534949"/>
              </a:solidFill>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641E1AF4-98D9-4BF2-B64E-C4982523772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25664864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Ls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C3669B05-8209-488B-8FE8-54D031D5E8A6}" type="datetimeFigureOut">
              <a:rPr lang="bg-BG">
                <a:solidFill>
                  <a:srgbClr val="534949"/>
                </a:solidFill>
              </a:rPr>
              <a:pPr>
                <a:def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bg-BG">
              <a:solidFill>
                <a:srgbClr val="534949"/>
              </a:solidFill>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641E1AF4-98D9-4BF2-B64E-C4982523772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100154472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Ls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C3669B05-8209-488B-8FE8-54D031D5E8A6}" type="datetimeFigureOut">
              <a:rPr lang="bg-BG">
                <a:solidFill>
                  <a:srgbClr val="534949"/>
                </a:solidFill>
              </a:rPr>
              <a:pPr>
                <a:def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bg-BG">
              <a:solidFill>
                <a:srgbClr val="534949"/>
              </a:solidFill>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641E1AF4-98D9-4BF2-B64E-C4982523772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0822126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Ls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C3669B05-8209-488B-8FE8-54D031D5E8A6}" type="datetimeFigureOut">
              <a:rPr lang="bg-BG">
                <a:solidFill>
                  <a:srgbClr val="534949"/>
                </a:solidFill>
              </a:rPr>
              <a:pPr>
                <a:def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bg-BG">
              <a:solidFill>
                <a:srgbClr val="534949"/>
              </a:solidFill>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641E1AF4-98D9-4BF2-B64E-C4982523772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401497241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Ls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rgbClr val="9A1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C3669B05-8209-488B-8FE8-54D031D5E8A6}" type="datetimeFigureOut">
              <a:rPr lang="bg-BG">
                <a:solidFill>
                  <a:srgbClr val="534949"/>
                </a:solidFill>
              </a:rPr>
              <a:pPr>
                <a:defRPr/>
              </a:pPr>
              <a:t>20.4.2016</a:t>
            </a:fld>
            <a:endParaRPr lang="bg-BG">
              <a:solidFill>
                <a:srgbClr val="534949"/>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bg-BG">
              <a:solidFill>
                <a:srgbClr val="534949"/>
              </a:solidFill>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641E1AF4-98D9-4BF2-B64E-C49825237729}" type="slidenum">
              <a:rPr lang="bg-BG">
                <a:solidFill>
                  <a:srgbClr val="534949"/>
                </a:solidFill>
              </a:rPr>
              <a:pPr>
                <a:defRPr/>
              </a:pPr>
              <a:t>‹#›</a:t>
            </a:fld>
            <a:endParaRPr lang="bg-BG">
              <a:solidFill>
                <a:srgbClr val="534949"/>
              </a:solidFill>
            </a:endParaRPr>
          </a:p>
        </p:txBody>
      </p:sp>
    </p:spTree>
    <p:extLst>
      <p:ext uri="{BB962C8B-B14F-4D97-AF65-F5344CB8AC3E}">
        <p14:creationId xmlns:p14="http://schemas.microsoft.com/office/powerpoint/2010/main" xmlns="" val="223032718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Ls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www.bcnl.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4509120"/>
            <a:ext cx="6172200" cy="1123336"/>
          </a:xfrm>
        </p:spPr>
        <p:txBody>
          <a:bodyPr>
            <a:normAutofit/>
          </a:bodyPr>
          <a:lstStyle/>
          <a:p>
            <a:r>
              <a:rPr lang="en-US" sz="2400" dirty="0" smtClean="0"/>
              <a:t>Bulgarian Center for Not-for-Profit Law</a:t>
            </a:r>
          </a:p>
          <a:p>
            <a:r>
              <a:rPr lang="en-US" i="1" dirty="0" smtClean="0"/>
              <a:t>Nadia Shabani</a:t>
            </a:r>
            <a:r>
              <a:rPr lang="en-US" dirty="0" smtClean="0"/>
              <a:t>, Director</a:t>
            </a:r>
          </a:p>
        </p:txBody>
      </p:sp>
      <p:sp>
        <p:nvSpPr>
          <p:cNvPr id="2" name="Title 1"/>
          <p:cNvSpPr>
            <a:spLocks noGrp="1"/>
          </p:cNvSpPr>
          <p:nvPr>
            <p:ph type="title"/>
          </p:nvPr>
        </p:nvSpPr>
        <p:spPr>
          <a:xfrm>
            <a:off x="623664" y="1844824"/>
            <a:ext cx="5964560" cy="2664296"/>
          </a:xfrm>
        </p:spPr>
        <p:txBody>
          <a:bodyPr/>
          <a:lstStyle/>
          <a:p>
            <a:pPr lvl="0" defTabSz="449263" fontAlgn="base">
              <a:spcAft>
                <a:spcPct val="0"/>
              </a:spcAft>
            </a:pPr>
            <a:r>
              <a:rPr lang="en-US" altLang="en-US" sz="3800" i="1" cap="none" spc="0" dirty="0" smtClean="0">
                <a:solidFill>
                  <a:srgbClr val="FFFFFF"/>
                </a:solidFill>
                <a:cs typeface="Arial" charset="0"/>
              </a:rPr>
              <a:t>Rights enforcement: </a:t>
            </a:r>
            <a:br>
              <a:rPr lang="en-US" altLang="en-US" sz="3800" i="1" cap="none" spc="0" dirty="0" smtClean="0">
                <a:solidFill>
                  <a:srgbClr val="FFFFFF"/>
                </a:solidFill>
                <a:cs typeface="Arial" charset="0"/>
              </a:rPr>
            </a:br>
            <a:r>
              <a:rPr lang="en-US" altLang="en-US" sz="3800" i="1" cap="none" spc="0" dirty="0" smtClean="0">
                <a:solidFill>
                  <a:srgbClr val="FFFFFF"/>
                </a:solidFill>
                <a:cs typeface="Arial" charset="0"/>
              </a:rPr>
              <a:t>can we make a change?</a:t>
            </a:r>
            <a:endParaRPr lang="en-US" altLang="en-US" sz="3800" i="1" cap="none" spc="0" dirty="0">
              <a:solidFill>
                <a:srgbClr val="FFFFFF"/>
              </a:solidFill>
              <a:cs typeface="Arial" charset="0"/>
            </a:endParaRPr>
          </a:p>
        </p:txBody>
      </p:sp>
    </p:spTree>
    <p:extLst>
      <p:ext uri="{BB962C8B-B14F-4D97-AF65-F5344CB8AC3E}">
        <p14:creationId xmlns:p14="http://schemas.microsoft.com/office/powerpoint/2010/main" xmlns="" val="3852182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04800"/>
            <a:ext cx="6081464" cy="5853113"/>
          </a:xfrm>
        </p:spPr>
        <p:txBody>
          <a:bodyPr>
            <a:noAutofit/>
          </a:bodyPr>
          <a:lstStyle/>
          <a:p>
            <a:pPr marL="457200" marR="0" indent="-457200" algn="just">
              <a:spcBef>
                <a:spcPts val="0"/>
              </a:spcBef>
              <a:spcAft>
                <a:spcPts val="600"/>
              </a:spcAft>
              <a:buFont typeface="Wingdings" pitchFamily="2" charset="2"/>
              <a:buChar char="ü"/>
              <a:tabLst>
                <a:tab pos="180340" algn="l"/>
              </a:tabLst>
            </a:pPr>
            <a:r>
              <a:rPr lang="en-US" sz="2200" dirty="0" smtClean="0">
                <a:latin typeface="Calibri"/>
                <a:ea typeface="Times New Roman"/>
                <a:cs typeface="Times New Roman"/>
              </a:rPr>
              <a:t>Everyone</a:t>
            </a:r>
            <a:r>
              <a:rPr lang="en-US" sz="2200" dirty="0">
                <a:latin typeface="Calibri"/>
                <a:ea typeface="Times New Roman"/>
                <a:cs typeface="Times New Roman"/>
              </a:rPr>
              <a:t>, regardless of whether he/she has disability and how serious it is, has desires, preferences and </a:t>
            </a:r>
            <a:r>
              <a:rPr lang="en-US" sz="2200" dirty="0" smtClean="0">
                <a:latin typeface="Calibri"/>
                <a:ea typeface="Times New Roman"/>
                <a:cs typeface="Times New Roman"/>
              </a:rPr>
              <a:t>will;</a:t>
            </a:r>
          </a:p>
          <a:p>
            <a:pPr marL="457200" marR="0" indent="-457200" algn="just">
              <a:spcBef>
                <a:spcPts val="0"/>
              </a:spcBef>
              <a:spcAft>
                <a:spcPts val="600"/>
              </a:spcAft>
              <a:buFont typeface="Wingdings" pitchFamily="2" charset="2"/>
              <a:buChar char="ü"/>
              <a:tabLst>
                <a:tab pos="180340" algn="l"/>
              </a:tabLst>
            </a:pPr>
            <a:r>
              <a:rPr lang="en-US" sz="2200" dirty="0" smtClean="0">
                <a:latin typeface="Calibri"/>
                <a:ea typeface="Times New Roman"/>
                <a:cs typeface="Times New Roman"/>
              </a:rPr>
              <a:t>Desires</a:t>
            </a:r>
            <a:r>
              <a:rPr lang="en-US" sz="2200" dirty="0">
                <a:latin typeface="Calibri"/>
                <a:ea typeface="Times New Roman"/>
                <a:cs typeface="Times New Roman"/>
              </a:rPr>
              <a:t>, preferences and will should always be recognized and respected, regardless of the problems in </a:t>
            </a:r>
            <a:r>
              <a:rPr lang="en-US" sz="2200" dirty="0" smtClean="0">
                <a:latin typeface="Calibri"/>
                <a:ea typeface="Times New Roman"/>
                <a:cs typeface="Times New Roman"/>
              </a:rPr>
              <a:t>communication;</a:t>
            </a:r>
          </a:p>
          <a:p>
            <a:pPr marL="457200" marR="0" indent="-457200" algn="just">
              <a:spcBef>
                <a:spcPts val="0"/>
              </a:spcBef>
              <a:spcAft>
                <a:spcPts val="600"/>
              </a:spcAft>
              <a:buFont typeface="Wingdings" pitchFamily="2" charset="2"/>
              <a:buChar char="ü"/>
              <a:tabLst>
                <a:tab pos="180340" algn="l"/>
              </a:tabLst>
            </a:pPr>
            <a:r>
              <a:rPr lang="en-US" sz="2200" dirty="0" smtClean="0">
                <a:latin typeface="Calibri"/>
                <a:ea typeface="Times New Roman"/>
                <a:cs typeface="Times New Roman"/>
              </a:rPr>
              <a:t>Everyone</a:t>
            </a:r>
            <a:r>
              <a:rPr lang="en-US" sz="2200" dirty="0">
                <a:latin typeface="Calibri"/>
                <a:ea typeface="Times New Roman"/>
                <a:cs typeface="Times New Roman"/>
              </a:rPr>
              <a:t>, regardless of whether he/she has a disability </a:t>
            </a:r>
            <a:r>
              <a:rPr lang="en-US" sz="2200" dirty="0" smtClean="0">
                <a:latin typeface="Calibri"/>
                <a:ea typeface="Times New Roman"/>
                <a:cs typeface="Times New Roman"/>
              </a:rPr>
              <a:t>is </a:t>
            </a:r>
            <a:r>
              <a:rPr lang="en-US" sz="2200" dirty="0">
                <a:latin typeface="Calibri"/>
                <a:ea typeface="Times New Roman"/>
                <a:cs typeface="Times New Roman"/>
              </a:rPr>
              <a:t>able to build relationships of trust with another </a:t>
            </a:r>
            <a:r>
              <a:rPr lang="en-US" sz="2200" dirty="0" smtClean="0">
                <a:latin typeface="Calibri"/>
                <a:ea typeface="Times New Roman"/>
                <a:cs typeface="Times New Roman"/>
              </a:rPr>
              <a:t>person;</a:t>
            </a:r>
          </a:p>
          <a:p>
            <a:pPr marL="457200" marR="0" indent="-457200" algn="just">
              <a:spcBef>
                <a:spcPts val="0"/>
              </a:spcBef>
              <a:spcAft>
                <a:spcPts val="600"/>
              </a:spcAft>
              <a:buFont typeface="Wingdings" pitchFamily="2" charset="2"/>
              <a:buChar char="ü"/>
              <a:tabLst>
                <a:tab pos="180340" algn="l"/>
              </a:tabLst>
            </a:pPr>
            <a:r>
              <a:rPr lang="en-US" sz="2200" dirty="0" smtClean="0">
                <a:latin typeface="Calibri"/>
                <a:ea typeface="Times New Roman"/>
                <a:cs typeface="Times New Roman"/>
              </a:rPr>
              <a:t>Everyone</a:t>
            </a:r>
            <a:r>
              <a:rPr lang="en-US" sz="2200" dirty="0">
                <a:latin typeface="Calibri"/>
                <a:ea typeface="Times New Roman"/>
                <a:cs typeface="Times New Roman"/>
              </a:rPr>
              <a:t>, regardless of whether he/she has </a:t>
            </a:r>
            <a:r>
              <a:rPr lang="en-US" sz="2200" dirty="0" smtClean="0">
                <a:latin typeface="Calibri"/>
                <a:ea typeface="Times New Roman"/>
                <a:cs typeface="Times New Roman"/>
              </a:rPr>
              <a:t>disability, </a:t>
            </a:r>
            <a:r>
              <a:rPr lang="en-US" sz="2200" dirty="0">
                <a:latin typeface="Calibri"/>
                <a:ea typeface="Times New Roman"/>
                <a:cs typeface="Times New Roman"/>
              </a:rPr>
              <a:t>at some point needs support in making decisions and receives it from people whom he/she trusts.</a:t>
            </a:r>
          </a:p>
          <a:p>
            <a:pPr>
              <a:buFont typeface="Wingdings" pitchFamily="2" charset="2"/>
              <a:buChar char="ü"/>
            </a:pPr>
            <a:endParaRPr lang="bg-BG" sz="2200" dirty="0"/>
          </a:p>
        </p:txBody>
      </p:sp>
      <p:sp>
        <p:nvSpPr>
          <p:cNvPr id="3" name="Text Placeholder 2"/>
          <p:cNvSpPr>
            <a:spLocks noGrp="1"/>
          </p:cNvSpPr>
          <p:nvPr>
            <p:ph type="body" sz="half" idx="2"/>
          </p:nvPr>
        </p:nvSpPr>
        <p:spPr/>
        <p:txBody>
          <a:bodyPr/>
          <a:lstStyle/>
          <a:p>
            <a:r>
              <a:rPr lang="en-US" dirty="0" smtClean="0"/>
              <a:t>Hypotheses</a:t>
            </a:r>
            <a:endParaRPr lang="bg-BG" dirty="0"/>
          </a:p>
        </p:txBody>
      </p:sp>
      <p:sp>
        <p:nvSpPr>
          <p:cNvPr id="4" name="Title 3"/>
          <p:cNvSpPr>
            <a:spLocks noGrp="1"/>
          </p:cNvSpPr>
          <p:nvPr>
            <p:ph type="title"/>
          </p:nvPr>
        </p:nvSpPr>
        <p:spPr/>
        <p:txBody>
          <a:bodyPr/>
          <a:lstStyle/>
          <a:p>
            <a:endParaRPr lang="bg-B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3140968"/>
            <a:ext cx="1584176" cy="2373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4172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a:t>
            </a:r>
          </a:p>
        </p:txBody>
      </p:sp>
      <p:sp>
        <p:nvSpPr>
          <p:cNvPr id="3" name="Text Placeholder 2"/>
          <p:cNvSpPr>
            <a:spLocks noGrp="1"/>
          </p:cNvSpPr>
          <p:nvPr>
            <p:ph type="body" sz="half" idx="2"/>
          </p:nvPr>
        </p:nvSpPr>
        <p:spPr>
          <a:xfrm>
            <a:off x="7164288" y="2924944"/>
            <a:ext cx="1668816" cy="2592288"/>
          </a:xfrm>
        </p:spPr>
        <p:txBody>
          <a:bodyPr/>
          <a:lstStyle/>
          <a:p>
            <a:pPr lvl="0" defTabSz="449263" fontAlgn="base">
              <a:spcBef>
                <a:spcPct val="0"/>
              </a:spcBef>
              <a:spcAft>
                <a:spcPct val="0"/>
              </a:spcAft>
              <a:buClrTx/>
              <a:buSzPct val="100000"/>
            </a:pPr>
            <a:r>
              <a:rPr lang="en-US" altLang="en-US" sz="2800" spc="0" dirty="0" smtClean="0">
                <a:solidFill>
                  <a:schemeClr val="bg1"/>
                </a:solidFill>
                <a:latin typeface="Calibri" pitchFamily="34" charset="0"/>
                <a:cs typeface="Calibri" pitchFamily="34" charset="0"/>
              </a:rPr>
              <a:t>8 locations</a:t>
            </a:r>
          </a:p>
          <a:p>
            <a:pPr lvl="0" defTabSz="449263" fontAlgn="base">
              <a:spcBef>
                <a:spcPct val="0"/>
              </a:spcBef>
              <a:spcAft>
                <a:spcPct val="0"/>
              </a:spcAft>
              <a:buClrTx/>
              <a:buSzPct val="100000"/>
            </a:pPr>
            <a:endParaRPr lang="en-US" altLang="en-US" sz="2800" spc="0" dirty="0">
              <a:solidFill>
                <a:schemeClr val="bg1"/>
              </a:solidFill>
              <a:latin typeface="Calibri" pitchFamily="34" charset="0"/>
              <a:cs typeface="Calibri" pitchFamily="34" charset="0"/>
            </a:endParaRPr>
          </a:p>
          <a:p>
            <a:pPr lvl="0" defTabSz="449263" fontAlgn="base">
              <a:spcBef>
                <a:spcPct val="0"/>
              </a:spcBef>
              <a:spcAft>
                <a:spcPct val="0"/>
              </a:spcAft>
              <a:buClrTx/>
              <a:buSzPct val="100000"/>
            </a:pPr>
            <a:r>
              <a:rPr lang="en-US" altLang="en-US" sz="2800" spc="0" dirty="0" smtClean="0">
                <a:solidFill>
                  <a:schemeClr val="bg1"/>
                </a:solidFill>
                <a:latin typeface="Calibri" pitchFamily="34" charset="0"/>
                <a:cs typeface="Calibri" pitchFamily="34" charset="0"/>
              </a:rPr>
              <a:t>80 people</a:t>
            </a:r>
            <a:endParaRPr lang="bg-BG" altLang="en-US" sz="2800" spc="0" dirty="0">
              <a:solidFill>
                <a:schemeClr val="bg1"/>
              </a:solidFill>
              <a:latin typeface="Calibri" pitchFamily="34" charset="0"/>
              <a:cs typeface="Calibri" pitchFamily="34" charset="0"/>
            </a:endParaRPr>
          </a:p>
          <a:p>
            <a:pPr>
              <a:buFontTx/>
              <a:buChar char="-"/>
            </a:pPr>
            <a:endParaRPr lang="bg-BG" dirty="0"/>
          </a:p>
          <a:p>
            <a:endParaRPr lang="bg-BG" dirty="0"/>
          </a:p>
        </p:txBody>
      </p:sp>
      <p:sp>
        <p:nvSpPr>
          <p:cNvPr id="4" name="Title 3"/>
          <p:cNvSpPr>
            <a:spLocks noGrp="1"/>
          </p:cNvSpPr>
          <p:nvPr>
            <p:ph type="title"/>
          </p:nvPr>
        </p:nvSpPr>
        <p:spPr/>
        <p:txBody>
          <a:bodyPr/>
          <a:lstStyle/>
          <a:p>
            <a:r>
              <a:rPr lang="en-US" altLang="en-US" sz="2400" spc="0" dirty="0">
                <a:latin typeface="Calibri" pitchFamily="34" charset="0"/>
                <a:cs typeface="Calibri" pitchFamily="34" charset="0"/>
              </a:rPr>
              <a:t>The</a:t>
            </a:r>
            <a:r>
              <a:rPr lang="en-US" altLang="en-US" sz="2400" spc="0" dirty="0">
                <a:solidFill>
                  <a:schemeClr val="tx1"/>
                </a:solidFill>
                <a:latin typeface="Calibri" pitchFamily="34" charset="0"/>
                <a:cs typeface="Calibri" pitchFamily="34" charset="0"/>
              </a:rPr>
              <a:t> </a:t>
            </a:r>
            <a:r>
              <a:rPr lang="en-US" altLang="en-US" sz="2400" spc="0" dirty="0" smtClean="0">
                <a:latin typeface="Calibri" pitchFamily="34" charset="0"/>
                <a:cs typeface="Calibri" pitchFamily="34" charset="0"/>
              </a:rPr>
              <a:t>new</a:t>
            </a:r>
            <a:r>
              <a:rPr lang="en-US" altLang="en-US" sz="2400" spc="0" dirty="0" smtClean="0">
                <a:solidFill>
                  <a:schemeClr val="tx1"/>
                </a:solidFill>
                <a:latin typeface="Calibri" pitchFamily="34" charset="0"/>
                <a:cs typeface="Calibri" pitchFamily="34" charset="0"/>
              </a:rPr>
              <a:t> </a:t>
            </a:r>
            <a:r>
              <a:rPr lang="en-US" altLang="en-US" sz="2400" spc="0" dirty="0" smtClean="0">
                <a:latin typeface="Calibri" pitchFamily="34" charset="0"/>
                <a:cs typeface="Calibri" pitchFamily="34" charset="0"/>
              </a:rPr>
              <a:t>formula:</a:t>
            </a:r>
            <a:endParaRPr lang="bg-BG" sz="2400"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harpenSoften amount="44000"/>
                    </a14:imgEffect>
                    <a14:imgEffect>
                      <a14:colorTemperature colorTemp="11500"/>
                    </a14:imgEffect>
                    <a14:imgEffect>
                      <a14:saturation sat="400000"/>
                    </a14:imgEffect>
                    <a14:imgEffect>
                      <a14:brightnessContrast bright="-1000" contrast="-37000"/>
                    </a14:imgEffect>
                  </a14:imgLayer>
                </a14:imgProps>
              </a:ext>
              <a:ext uri="{28A0092B-C50C-407E-A947-70E740481C1C}">
                <a14:useLocalDpi xmlns:a14="http://schemas.microsoft.com/office/drawing/2010/main" xmlns="" val="0"/>
              </a:ext>
            </a:extLst>
          </a:blip>
          <a:srcRect/>
          <a:stretch>
            <a:fillRect/>
          </a:stretch>
        </p:blipFill>
        <p:spPr bwMode="auto">
          <a:xfrm>
            <a:off x="274771" y="889985"/>
            <a:ext cx="7302462" cy="5544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03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60070" indent="-514350">
              <a:buFont typeface="+mj-lt"/>
              <a:buAutoNum type="romanUcPeriod"/>
            </a:pPr>
            <a:r>
              <a:rPr lang="en-GB" sz="2400" b="1" i="1" dirty="0" smtClean="0">
                <a:latin typeface="Calibri" pitchFamily="34" charset="0"/>
                <a:ea typeface="Calibri"/>
                <a:cs typeface="Calibri" pitchFamily="34" charset="0"/>
              </a:rPr>
              <a:t>Action research </a:t>
            </a:r>
            <a:r>
              <a:rPr lang="en-GB" sz="2400" dirty="0" smtClean="0">
                <a:latin typeface="Calibri" pitchFamily="34" charset="0"/>
                <a:ea typeface="Calibri"/>
                <a:cs typeface="Calibri" pitchFamily="34" charset="0"/>
              </a:rPr>
              <a:t>- study </a:t>
            </a:r>
            <a:r>
              <a:rPr lang="en-GB" sz="2400" dirty="0">
                <a:latin typeface="Calibri" pitchFamily="34" charset="0"/>
                <a:ea typeface="Calibri"/>
                <a:cs typeface="Calibri" pitchFamily="34" charset="0"/>
              </a:rPr>
              <a:t>and promotion of </a:t>
            </a:r>
            <a:r>
              <a:rPr lang="en-GB" sz="2400" i="1" dirty="0">
                <a:latin typeface="Calibri" pitchFamily="34" charset="0"/>
                <a:ea typeface="Calibri"/>
                <a:cs typeface="Calibri" pitchFamily="34" charset="0"/>
              </a:rPr>
              <a:t>change in groups</a:t>
            </a:r>
            <a:r>
              <a:rPr lang="en-US" sz="2400" dirty="0" smtClean="0">
                <a:latin typeface="Calibri" pitchFamily="34" charset="0"/>
                <a:cs typeface="Calibri" pitchFamily="34" charset="0"/>
              </a:rPr>
              <a:t>;</a:t>
            </a:r>
          </a:p>
          <a:p>
            <a:pPr marL="560070" indent="-514350">
              <a:buFont typeface="+mj-lt"/>
              <a:buAutoNum type="romanUcPeriod"/>
            </a:pPr>
            <a:r>
              <a:rPr lang="en-US" sz="2400" dirty="0" smtClean="0">
                <a:latin typeface="Calibri" pitchFamily="34" charset="0"/>
                <a:cs typeface="Calibri" pitchFamily="34" charset="0"/>
              </a:rPr>
              <a:t>“The new formula” – </a:t>
            </a:r>
            <a:r>
              <a:rPr lang="en-US" sz="2400" b="1" i="1" dirty="0" smtClean="0">
                <a:latin typeface="Calibri" pitchFamily="34" charset="0"/>
                <a:cs typeface="Calibri" pitchFamily="34" charset="0"/>
              </a:rPr>
              <a:t>legal proposals</a:t>
            </a:r>
            <a:r>
              <a:rPr lang="en-US" sz="2400" dirty="0" smtClean="0">
                <a:latin typeface="Calibri" pitchFamily="34" charset="0"/>
                <a:cs typeface="Calibri" pitchFamily="34" charset="0"/>
              </a:rPr>
              <a:t> based on the grassroots experience;</a:t>
            </a:r>
          </a:p>
          <a:p>
            <a:pPr marL="560070" indent="-514350">
              <a:buFont typeface="+mj-lt"/>
              <a:buAutoNum type="romanUcPeriod"/>
            </a:pPr>
            <a:r>
              <a:rPr lang="en-US" sz="2400" b="1" i="1" dirty="0" smtClean="0">
                <a:latin typeface="Calibri" pitchFamily="34" charset="0"/>
                <a:cs typeface="Calibri" pitchFamily="34" charset="0"/>
              </a:rPr>
              <a:t>Policy research </a:t>
            </a:r>
            <a:r>
              <a:rPr lang="en-US" sz="2400" dirty="0" smtClean="0">
                <a:latin typeface="Calibri" pitchFamily="34" charset="0"/>
                <a:cs typeface="Calibri" pitchFamily="34" charset="0"/>
              </a:rPr>
              <a:t>– how to shape public policies</a:t>
            </a:r>
          </a:p>
          <a:p>
            <a:pPr marL="560070" indent="-514350">
              <a:buFont typeface="+mj-lt"/>
              <a:buAutoNum type="romanUcPeriod"/>
            </a:pPr>
            <a:r>
              <a:rPr lang="en-US" sz="2400" b="1" i="1" dirty="0" smtClean="0">
                <a:latin typeface="Calibri" pitchFamily="34" charset="0"/>
                <a:cs typeface="Calibri" pitchFamily="34" charset="0"/>
              </a:rPr>
              <a:t>Guidelines for SDM</a:t>
            </a:r>
            <a:r>
              <a:rPr lang="en-US" sz="2400" dirty="0" smtClean="0">
                <a:latin typeface="Calibri" pitchFamily="34" charset="0"/>
                <a:cs typeface="Calibri" pitchFamily="34" charset="0"/>
              </a:rPr>
              <a:t>: a tool how to exercise rights!</a:t>
            </a:r>
          </a:p>
          <a:p>
            <a:pPr marL="560070" indent="-514350">
              <a:buFont typeface="+mj-lt"/>
              <a:buAutoNum type="romanUcPeriod"/>
            </a:pPr>
            <a:r>
              <a:rPr lang="en-US" sz="2400" b="1" i="1" dirty="0" smtClean="0">
                <a:latin typeface="Calibri" pitchFamily="34" charset="0"/>
                <a:cs typeface="Calibri" pitchFamily="34" charset="0"/>
              </a:rPr>
              <a:t>Cost-benefit analysis</a:t>
            </a:r>
          </a:p>
          <a:p>
            <a:pPr marL="560070" indent="-514350">
              <a:buFont typeface="+mj-lt"/>
              <a:buAutoNum type="romanUcPeriod"/>
            </a:pPr>
            <a:r>
              <a:rPr lang="en-US" sz="2400" b="1" i="1" dirty="0" smtClean="0">
                <a:latin typeface="Calibri" pitchFamily="34" charset="0"/>
                <a:cs typeface="Calibri" pitchFamily="34" charset="0"/>
              </a:rPr>
              <a:t>Legal articles </a:t>
            </a:r>
          </a:p>
          <a:p>
            <a:pPr marL="560070" indent="-514350">
              <a:buFont typeface="+mj-lt"/>
              <a:buAutoNum type="romanUcPeriod"/>
            </a:pPr>
            <a:r>
              <a:rPr lang="en-US" sz="2400" b="1" i="1" dirty="0" smtClean="0">
                <a:latin typeface="Calibri" pitchFamily="34" charset="0"/>
                <a:cs typeface="Calibri" pitchFamily="34" charset="0"/>
              </a:rPr>
              <a:t>Regulatory Impact assessment - ongoing</a:t>
            </a:r>
          </a:p>
          <a:p>
            <a:pPr marL="45720" indent="0">
              <a:buNone/>
            </a:pPr>
            <a:endParaRPr lang="en-US" sz="2400" dirty="0" smtClean="0">
              <a:latin typeface="Calibri" pitchFamily="34" charset="0"/>
              <a:cs typeface="Calibri" pitchFamily="34" charset="0"/>
            </a:endParaRPr>
          </a:p>
          <a:p>
            <a:pPr>
              <a:buFont typeface="Wingdings" panose="05000000000000000000" pitchFamily="2" charset="2"/>
              <a:buChar char="q"/>
            </a:pPr>
            <a:endParaRPr lang="en-US" sz="2400" dirty="0" smtClean="0">
              <a:latin typeface="Calibri" pitchFamily="34" charset="0"/>
              <a:cs typeface="Calibri" pitchFamily="34" charset="0"/>
            </a:endParaRPr>
          </a:p>
          <a:p>
            <a:pPr>
              <a:buFont typeface="Wingdings" panose="05000000000000000000" pitchFamily="2" charset="2"/>
              <a:buChar char="q"/>
            </a:pPr>
            <a:endParaRPr lang="en-US" sz="2400" dirty="0" smtClean="0">
              <a:latin typeface="Calibri" pitchFamily="34" charset="0"/>
              <a:cs typeface="Calibri" pitchFamily="34" charset="0"/>
            </a:endParaRPr>
          </a:p>
          <a:p>
            <a:pPr>
              <a:buFontTx/>
              <a:buChar char="-"/>
            </a:pPr>
            <a:endParaRPr lang="en-US" sz="2400" dirty="0" smtClean="0">
              <a:latin typeface="Calibri" pitchFamily="34" charset="0"/>
              <a:cs typeface="Calibri" pitchFamily="34" charset="0"/>
            </a:endParaRPr>
          </a:p>
          <a:p>
            <a:pPr>
              <a:buFontTx/>
              <a:buChar char="-"/>
            </a:pPr>
            <a:endParaRPr lang="bg-BG" sz="2400" dirty="0">
              <a:latin typeface="Calibri" pitchFamily="34" charset="0"/>
              <a:cs typeface="Calibri" pitchFamily="34" charset="0"/>
            </a:endParaRPr>
          </a:p>
        </p:txBody>
      </p:sp>
      <p:sp>
        <p:nvSpPr>
          <p:cNvPr id="3" name="Text Placeholder 2"/>
          <p:cNvSpPr>
            <a:spLocks noGrp="1"/>
          </p:cNvSpPr>
          <p:nvPr>
            <p:ph type="body" sz="half" idx="2"/>
          </p:nvPr>
        </p:nvSpPr>
        <p:spPr>
          <a:xfrm>
            <a:off x="7159752" y="2924944"/>
            <a:ext cx="1673352" cy="2592288"/>
          </a:xfrm>
        </p:spPr>
        <p:txBody>
          <a:bodyPr/>
          <a:lstStyle/>
          <a:p>
            <a:r>
              <a:rPr lang="en-US" dirty="0" smtClean="0"/>
              <a:t>The pilot program for SDM: is it possible to learn?</a:t>
            </a:r>
            <a:endParaRPr lang="bg-BG" dirty="0"/>
          </a:p>
        </p:txBody>
      </p:sp>
      <p:sp>
        <p:nvSpPr>
          <p:cNvPr id="4" name="Title 3"/>
          <p:cNvSpPr>
            <a:spLocks noGrp="1"/>
          </p:cNvSpPr>
          <p:nvPr>
            <p:ph type="title"/>
          </p:nvPr>
        </p:nvSpPr>
        <p:spPr>
          <a:xfrm>
            <a:off x="7020272" y="963560"/>
            <a:ext cx="1815140" cy="1745360"/>
          </a:xfrm>
        </p:spPr>
        <p:txBody>
          <a:bodyPr/>
          <a:lstStyle/>
          <a:p>
            <a:r>
              <a:rPr lang="en-US" sz="1800" dirty="0" smtClean="0"/>
              <a:t>researches</a:t>
            </a:r>
            <a:endParaRPr lang="bg-BG" sz="1800" dirty="0"/>
          </a:p>
        </p:txBody>
      </p:sp>
    </p:spTree>
    <p:extLst>
      <p:ext uri="{BB962C8B-B14F-4D97-AF65-F5344CB8AC3E}">
        <p14:creationId xmlns:p14="http://schemas.microsoft.com/office/powerpoint/2010/main" xmlns="" val="1071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2000" dirty="0" smtClean="0">
                <a:solidFill>
                  <a:srgbClr val="000000"/>
                </a:solidFill>
                <a:latin typeface="Calibri" pitchFamily="34" charset="0"/>
                <a:ea typeface="MS PMincho"/>
                <a:cs typeface="Calibri" pitchFamily="34" charset="0"/>
              </a:rPr>
              <a:t>First attempt to provide evidence that SDM as alternative to guardianship system is beneficial to both the persons with ID and MHP and the society not only in terms of non-monetized effect – increased QL and consistency win UNCRPD, but also from merely economic perspective</a:t>
            </a:r>
          </a:p>
          <a:p>
            <a:pPr marL="571500" marR="0" indent="-571500">
              <a:lnSpc>
                <a:spcPct val="115000"/>
              </a:lnSpc>
              <a:spcBef>
                <a:spcPts val="1400"/>
              </a:spcBef>
              <a:spcAft>
                <a:spcPts val="1400"/>
              </a:spcAft>
              <a:buFont typeface="Wingdings" panose="05000000000000000000" pitchFamily="2" charset="2"/>
              <a:buChar char="Ø"/>
            </a:pPr>
            <a:r>
              <a:rPr lang="en-US" sz="2000" dirty="0" smtClean="0">
                <a:solidFill>
                  <a:srgbClr val="000000"/>
                </a:solidFill>
                <a:latin typeface="Calibri" pitchFamily="34" charset="0"/>
                <a:ea typeface="MS PMincho"/>
                <a:cs typeface="Calibri" pitchFamily="34" charset="0"/>
              </a:rPr>
              <a:t>effects </a:t>
            </a:r>
            <a:r>
              <a:rPr lang="en-US" sz="2000" dirty="0">
                <a:solidFill>
                  <a:srgbClr val="000000"/>
                </a:solidFill>
                <a:latin typeface="Calibri" pitchFamily="34" charset="0"/>
                <a:ea typeface="MS PMincho"/>
                <a:cs typeface="Calibri" pitchFamily="34" charset="0"/>
              </a:rPr>
              <a:t>of SDM mechanisms on the quality of life of people with </a:t>
            </a:r>
            <a:r>
              <a:rPr lang="en-US" sz="2000" dirty="0" smtClean="0">
                <a:solidFill>
                  <a:srgbClr val="000000"/>
                </a:solidFill>
                <a:latin typeface="Calibri" pitchFamily="34" charset="0"/>
                <a:ea typeface="MS PMincho"/>
                <a:cs typeface="Calibri" pitchFamily="34" charset="0"/>
              </a:rPr>
              <a:t>MHP and ID;</a:t>
            </a:r>
          </a:p>
          <a:p>
            <a:pPr marL="571500" marR="0" indent="-571500">
              <a:lnSpc>
                <a:spcPct val="115000"/>
              </a:lnSpc>
              <a:spcBef>
                <a:spcPts val="1400"/>
              </a:spcBef>
              <a:spcAft>
                <a:spcPts val="1400"/>
              </a:spcAft>
              <a:buFont typeface="Wingdings" panose="05000000000000000000" pitchFamily="2" charset="2"/>
              <a:buChar char="Ø"/>
            </a:pPr>
            <a:r>
              <a:rPr lang="en-US" sz="2000" dirty="0" smtClean="0">
                <a:solidFill>
                  <a:srgbClr val="000000"/>
                </a:solidFill>
                <a:latin typeface="Calibri" pitchFamily="34" charset="0"/>
                <a:ea typeface="MS PMincho"/>
                <a:cs typeface="Calibri" pitchFamily="34" charset="0"/>
              </a:rPr>
              <a:t>potential </a:t>
            </a:r>
            <a:r>
              <a:rPr lang="en-US" sz="2000" dirty="0">
                <a:solidFill>
                  <a:srgbClr val="000000"/>
                </a:solidFill>
                <a:latin typeface="Calibri" pitchFamily="34" charset="0"/>
                <a:ea typeface="MS PMincho"/>
                <a:cs typeface="Calibri" pitchFamily="34" charset="0"/>
              </a:rPr>
              <a:t>financial costs and benefits for the society of SDM vs. </a:t>
            </a:r>
            <a:r>
              <a:rPr lang="en-US" sz="2000" dirty="0" smtClean="0">
                <a:solidFill>
                  <a:srgbClr val="000000"/>
                </a:solidFill>
                <a:latin typeface="Calibri" pitchFamily="34" charset="0"/>
                <a:ea typeface="MS PMincho"/>
                <a:cs typeface="Calibri" pitchFamily="34" charset="0"/>
              </a:rPr>
              <a:t>guardianship;</a:t>
            </a:r>
          </a:p>
          <a:p>
            <a:pPr marL="571500" marR="0" indent="-571500">
              <a:lnSpc>
                <a:spcPct val="115000"/>
              </a:lnSpc>
              <a:spcBef>
                <a:spcPts val="1400"/>
              </a:spcBef>
              <a:spcAft>
                <a:spcPts val="1400"/>
              </a:spcAft>
              <a:buFont typeface="Wingdings" panose="05000000000000000000" pitchFamily="2" charset="2"/>
              <a:buChar char="Ø"/>
            </a:pPr>
            <a:r>
              <a:rPr lang="en-US" sz="2000" dirty="0" smtClean="0">
                <a:solidFill>
                  <a:srgbClr val="000000"/>
                </a:solidFill>
                <a:latin typeface="Calibri" pitchFamily="34" charset="0"/>
                <a:ea typeface="MS PMincho"/>
                <a:cs typeface="Calibri" pitchFamily="34" charset="0"/>
              </a:rPr>
              <a:t>concludes </a:t>
            </a:r>
            <a:r>
              <a:rPr lang="en-US" sz="2000" dirty="0">
                <a:solidFill>
                  <a:srgbClr val="000000"/>
                </a:solidFill>
                <a:latin typeface="Calibri" pitchFamily="34" charset="0"/>
                <a:ea typeface="MS PMincho"/>
                <a:cs typeface="Calibri" pitchFamily="34" charset="0"/>
              </a:rPr>
              <a:t>on the answer on the basic question set at the beginning of the analysis - </a:t>
            </a:r>
            <a:r>
              <a:rPr lang="en-US" sz="2000" b="1" i="1" dirty="0">
                <a:solidFill>
                  <a:srgbClr val="000000"/>
                </a:solidFill>
                <a:latin typeface="Calibri" pitchFamily="34" charset="0"/>
                <a:ea typeface="MS PMincho"/>
                <a:cs typeface="Calibri" pitchFamily="34" charset="0"/>
              </a:rPr>
              <a:t>do the benefits of SDM exceed the costs?</a:t>
            </a:r>
            <a:endParaRPr lang="en-US" sz="2000" b="1" i="1" dirty="0">
              <a:latin typeface="Calibri" pitchFamily="34" charset="0"/>
              <a:ea typeface="MS PMincho"/>
              <a:cs typeface="Calibri" pitchFamily="34" charset="0"/>
            </a:endParaRPr>
          </a:p>
          <a:p>
            <a:pPr marL="45720" indent="0">
              <a:buNone/>
            </a:pPr>
            <a:endParaRPr lang="en-US" sz="2000" dirty="0" smtClean="0">
              <a:latin typeface="Calibri" pitchFamily="34" charset="0"/>
              <a:cs typeface="Calibri" pitchFamily="34" charset="0"/>
            </a:endParaRPr>
          </a:p>
        </p:txBody>
      </p:sp>
      <p:sp>
        <p:nvSpPr>
          <p:cNvPr id="3" name="Text Placeholder 2"/>
          <p:cNvSpPr>
            <a:spLocks noGrp="1"/>
          </p:cNvSpPr>
          <p:nvPr>
            <p:ph type="body" sz="half" idx="2"/>
          </p:nvPr>
        </p:nvSpPr>
        <p:spPr/>
        <p:txBody>
          <a:bodyPr/>
          <a:lstStyle/>
          <a:p>
            <a:endParaRPr lang="bg-BG" dirty="0">
              <a:latin typeface="+mj-lt"/>
            </a:endParaRPr>
          </a:p>
        </p:txBody>
      </p:sp>
      <p:sp>
        <p:nvSpPr>
          <p:cNvPr id="4" name="Title 3"/>
          <p:cNvSpPr>
            <a:spLocks noGrp="1"/>
          </p:cNvSpPr>
          <p:nvPr>
            <p:ph type="title"/>
          </p:nvPr>
        </p:nvSpPr>
        <p:spPr/>
        <p:txBody>
          <a:bodyPr/>
          <a:lstStyle/>
          <a:p>
            <a:r>
              <a:rPr lang="en-US" b="1" i="1" kern="50" dirty="0">
                <a:ea typeface="Times New Roman"/>
              </a:rPr>
              <a:t>Cost-benefit analysis</a:t>
            </a:r>
            <a:r>
              <a:rPr lang="en-US" kern="50" dirty="0">
                <a:ea typeface="SimSun"/>
              </a:rPr>
              <a:t/>
            </a:r>
            <a:br>
              <a:rPr lang="en-US" kern="50" dirty="0">
                <a:ea typeface="SimSun"/>
              </a:rPr>
            </a:br>
            <a:endParaRPr lang="bg-BG" dirty="0"/>
          </a:p>
        </p:txBody>
      </p:sp>
    </p:spTree>
    <p:extLst>
      <p:ext uri="{BB962C8B-B14F-4D97-AF65-F5344CB8AC3E}">
        <p14:creationId xmlns:p14="http://schemas.microsoft.com/office/powerpoint/2010/main" xmlns="" val="2634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bg-BG" dirty="0">
              <a:latin typeface="+mj-lt"/>
            </a:endParaRPr>
          </a:p>
        </p:txBody>
      </p:sp>
      <p:sp>
        <p:nvSpPr>
          <p:cNvPr id="4" name="Title 3"/>
          <p:cNvSpPr>
            <a:spLocks noGrp="1"/>
          </p:cNvSpPr>
          <p:nvPr>
            <p:ph type="title"/>
          </p:nvPr>
        </p:nvSpPr>
        <p:spPr>
          <a:xfrm>
            <a:off x="7092280" y="980728"/>
            <a:ext cx="1800200" cy="1673352"/>
          </a:xfrm>
        </p:spPr>
        <p:txBody>
          <a:bodyPr/>
          <a:lstStyle/>
          <a:p>
            <a:r>
              <a:rPr lang="en-US" b="1" i="1" kern="50" dirty="0">
                <a:solidFill>
                  <a:prstClr val="white"/>
                </a:solidFill>
                <a:ea typeface="Times New Roman"/>
              </a:rPr>
              <a:t>Cost-benefit analysis</a:t>
            </a:r>
            <a:r>
              <a:rPr lang="en-US" kern="50" dirty="0">
                <a:solidFill>
                  <a:prstClr val="white"/>
                </a:solidFill>
                <a:ea typeface="SimSun"/>
              </a:rPr>
              <a:t/>
            </a:r>
            <a:br>
              <a:rPr lang="en-US" kern="50" dirty="0">
                <a:solidFill>
                  <a:prstClr val="white"/>
                </a:solidFill>
                <a:ea typeface="SimSun"/>
              </a:rPr>
            </a:br>
            <a:endParaRPr lang="bg-BG"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548681"/>
            <a:ext cx="6122640" cy="5688632"/>
          </a:xfrm>
          <a:prstGeom prst="rect">
            <a:avLst/>
          </a:prstGeom>
          <a:noFill/>
          <a:ln>
            <a:noFill/>
          </a:ln>
        </p:spPr>
      </p:pic>
    </p:spTree>
    <p:extLst>
      <p:ext uri="{BB962C8B-B14F-4D97-AF65-F5344CB8AC3E}">
        <p14:creationId xmlns:p14="http://schemas.microsoft.com/office/powerpoint/2010/main" xmlns="" val="6166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bg-BG" dirty="0">
              <a:latin typeface="+mj-lt"/>
            </a:endParaRPr>
          </a:p>
        </p:txBody>
      </p:sp>
      <p:sp>
        <p:nvSpPr>
          <p:cNvPr id="4" name="Title 3"/>
          <p:cNvSpPr>
            <a:spLocks noGrp="1"/>
          </p:cNvSpPr>
          <p:nvPr>
            <p:ph type="title"/>
          </p:nvPr>
        </p:nvSpPr>
        <p:spPr/>
        <p:txBody>
          <a:bodyPr/>
          <a:lstStyle/>
          <a:p>
            <a:r>
              <a:rPr lang="en-US" b="1" i="1" kern="50" dirty="0">
                <a:solidFill>
                  <a:prstClr val="white"/>
                </a:solidFill>
                <a:ea typeface="Times New Roman"/>
              </a:rPr>
              <a:t>Cost-benefit analysis</a:t>
            </a:r>
            <a:r>
              <a:rPr lang="en-US" kern="50" dirty="0">
                <a:solidFill>
                  <a:prstClr val="white"/>
                </a:solidFill>
                <a:ea typeface="SimSun"/>
              </a:rPr>
              <a:t/>
            </a:r>
            <a:br>
              <a:rPr lang="en-US" kern="50" dirty="0">
                <a:solidFill>
                  <a:prstClr val="white"/>
                </a:solidFill>
                <a:ea typeface="SimSun"/>
              </a:rPr>
            </a:br>
            <a:endParaRPr lang="bg-BG" dirty="0"/>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028879"/>
            <a:ext cx="5867400" cy="4404955"/>
          </a:xfrm>
          <a:prstGeom prst="rect">
            <a:avLst/>
          </a:prstGeom>
          <a:noFill/>
          <a:ln>
            <a:noFill/>
          </a:ln>
        </p:spPr>
      </p:pic>
    </p:spTree>
    <p:extLst>
      <p:ext uri="{BB962C8B-B14F-4D97-AF65-F5344CB8AC3E}">
        <p14:creationId xmlns:p14="http://schemas.microsoft.com/office/powerpoint/2010/main" xmlns="" val="147369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000" b="1" i="1" dirty="0">
                <a:solidFill>
                  <a:schemeClr val="bg1"/>
                </a:solidFill>
                <a:latin typeface="Calibri" pitchFamily="34" charset="0"/>
                <a:ea typeface="MS PMincho"/>
                <a:cs typeface="Calibri" pitchFamily="34" charset="0"/>
              </a:rPr>
              <a:t>do the benefits of SDM exceed the costs?</a:t>
            </a:r>
            <a:endParaRPr lang="bg-BG" dirty="0">
              <a:solidFill>
                <a:schemeClr val="bg1"/>
              </a:solidFill>
              <a:latin typeface="+mj-lt"/>
            </a:endParaRPr>
          </a:p>
        </p:txBody>
      </p:sp>
      <p:sp>
        <p:nvSpPr>
          <p:cNvPr id="4" name="Title 3"/>
          <p:cNvSpPr>
            <a:spLocks noGrp="1"/>
          </p:cNvSpPr>
          <p:nvPr>
            <p:ph type="title"/>
          </p:nvPr>
        </p:nvSpPr>
        <p:spPr>
          <a:xfrm>
            <a:off x="7236296" y="980728"/>
            <a:ext cx="1675660" cy="1673352"/>
          </a:xfrm>
        </p:spPr>
        <p:txBody>
          <a:bodyPr/>
          <a:lstStyle/>
          <a:p>
            <a:pPr lvl="0"/>
            <a:r>
              <a:rPr lang="en-US" b="1" i="1" kern="50" dirty="0" smtClean="0">
                <a:ea typeface="Times New Roman"/>
              </a:rPr>
              <a:t/>
            </a:r>
            <a:br>
              <a:rPr lang="en-US" b="1" i="1" kern="50" dirty="0" smtClean="0">
                <a:ea typeface="Times New Roman"/>
              </a:rPr>
            </a:br>
            <a:r>
              <a:rPr lang="en-US" b="1" i="1" kern="50" dirty="0" smtClean="0">
                <a:ea typeface="Times New Roman"/>
              </a:rPr>
              <a:t>Cost-benefit </a:t>
            </a:r>
            <a:r>
              <a:rPr lang="en-US" b="1" i="1" kern="50" dirty="0">
                <a:ea typeface="Times New Roman"/>
              </a:rPr>
              <a:t>analysis</a:t>
            </a:r>
            <a:r>
              <a:rPr lang="en-US" sz="1400" kern="50" dirty="0">
                <a:ea typeface="SimSun"/>
              </a:rPr>
              <a:t/>
            </a:r>
            <a:br>
              <a:rPr lang="en-US" sz="1400" kern="50" dirty="0">
                <a:ea typeface="SimSun"/>
              </a:rPr>
            </a:br>
            <a:endParaRPr lang="bg-BG" dirty="0"/>
          </a:p>
        </p:txBody>
      </p:sp>
      <p:sp>
        <p:nvSpPr>
          <p:cNvPr id="2" name="Content Placeholder 1"/>
          <p:cNvSpPr>
            <a:spLocks noGrp="1"/>
          </p:cNvSpPr>
          <p:nvPr>
            <p:ph idx="1"/>
          </p:nvPr>
        </p:nvSpPr>
        <p:spPr/>
        <p:txBody>
          <a:bodyPr>
            <a:normAutofit fontScale="40000" lnSpcReduction="20000"/>
          </a:bodyPr>
          <a:lstStyle/>
          <a:p>
            <a:pPr marL="0" marR="0" algn="just">
              <a:lnSpc>
                <a:spcPct val="115000"/>
              </a:lnSpc>
              <a:spcBef>
                <a:spcPts val="1000"/>
              </a:spcBef>
              <a:spcAft>
                <a:spcPts val="0"/>
              </a:spcAft>
            </a:pPr>
            <a:r>
              <a:rPr lang="en-US" sz="4200" b="1" dirty="0" smtClean="0">
                <a:solidFill>
                  <a:schemeClr val="tx1"/>
                </a:solidFill>
                <a:latin typeface="Calibri" pitchFamily="34" charset="0"/>
                <a:ea typeface="MS PMincho"/>
                <a:cs typeface="Calibri" pitchFamily="34" charset="0"/>
              </a:rPr>
              <a:t>CONCLUSIONS:</a:t>
            </a:r>
            <a:endParaRPr lang="en-US" sz="4200" i="1" dirty="0">
              <a:solidFill>
                <a:schemeClr val="tx1"/>
              </a:solidFill>
              <a:latin typeface="Calibri" pitchFamily="34" charset="0"/>
              <a:ea typeface="MS PMincho"/>
              <a:cs typeface="Calibri" pitchFamily="34" charset="0"/>
            </a:endParaRPr>
          </a:p>
          <a:p>
            <a:pPr marL="0" marR="0" algn="just">
              <a:lnSpc>
                <a:spcPct val="115000"/>
              </a:lnSpc>
              <a:spcBef>
                <a:spcPts val="1000"/>
              </a:spcBef>
              <a:spcAft>
                <a:spcPts val="0"/>
              </a:spcAft>
            </a:pPr>
            <a:r>
              <a:rPr lang="en-US" sz="5500" i="1" dirty="0">
                <a:solidFill>
                  <a:schemeClr val="tx1"/>
                </a:solidFill>
                <a:latin typeface="Calibri" pitchFamily="34" charset="0"/>
                <a:ea typeface="MS PMincho"/>
                <a:cs typeface="Calibri" pitchFamily="34" charset="0"/>
              </a:rPr>
              <a:t>The answer on the basic question </a:t>
            </a:r>
            <a:r>
              <a:rPr lang="en-US" sz="5500" i="1" dirty="0" smtClean="0">
                <a:solidFill>
                  <a:schemeClr val="tx1"/>
                </a:solidFill>
                <a:latin typeface="Calibri" pitchFamily="34" charset="0"/>
                <a:ea typeface="MS PMincho"/>
                <a:cs typeface="Calibri" pitchFamily="34" charset="0"/>
              </a:rPr>
              <a:t>is </a:t>
            </a:r>
            <a:r>
              <a:rPr lang="en-US" sz="5500" i="1" dirty="0">
                <a:solidFill>
                  <a:schemeClr val="tx1"/>
                </a:solidFill>
                <a:latin typeface="Calibri" pitchFamily="34" charset="0"/>
                <a:ea typeface="MS PMincho"/>
                <a:cs typeface="Calibri" pitchFamily="34" charset="0"/>
              </a:rPr>
              <a:t>YES. </a:t>
            </a:r>
          </a:p>
          <a:p>
            <a:pPr marL="0" marR="0" algn="just">
              <a:lnSpc>
                <a:spcPct val="115000"/>
              </a:lnSpc>
              <a:spcBef>
                <a:spcPts val="1000"/>
              </a:spcBef>
              <a:spcAft>
                <a:spcPts val="0"/>
              </a:spcAft>
            </a:pPr>
            <a:r>
              <a:rPr lang="en-US" sz="5500" i="1" dirty="0">
                <a:solidFill>
                  <a:schemeClr val="tx1"/>
                </a:solidFill>
                <a:latin typeface="Calibri" pitchFamily="34" charset="0"/>
                <a:ea typeface="MS PMincho"/>
                <a:cs typeface="Calibri" pitchFamily="34" charset="0"/>
              </a:rPr>
              <a:t>SDM contributes to persons with </a:t>
            </a:r>
            <a:r>
              <a:rPr lang="en-US" sz="5500" i="1" dirty="0" smtClean="0">
                <a:solidFill>
                  <a:schemeClr val="tx1"/>
                </a:solidFill>
                <a:latin typeface="Calibri" pitchFamily="34" charset="0"/>
                <a:ea typeface="MS PMincho"/>
                <a:cs typeface="Calibri" pitchFamily="34" charset="0"/>
              </a:rPr>
              <a:t>MHP and ID’ </a:t>
            </a:r>
            <a:r>
              <a:rPr lang="en-US" sz="5500" i="1" dirty="0">
                <a:solidFill>
                  <a:schemeClr val="tx1"/>
                </a:solidFill>
                <a:latin typeface="Calibri" pitchFamily="34" charset="0"/>
                <a:ea typeface="MS PMincho"/>
                <a:cs typeface="Calibri" pitchFamily="34" charset="0"/>
              </a:rPr>
              <a:t>inclusion in the society and improvement of their employment opportunities. </a:t>
            </a:r>
            <a:r>
              <a:rPr lang="en-US" sz="5500" i="1" dirty="0" smtClean="0">
                <a:solidFill>
                  <a:schemeClr val="tx1"/>
                </a:solidFill>
                <a:latin typeface="Calibri" pitchFamily="34" charset="0"/>
                <a:ea typeface="MS PMincho"/>
                <a:cs typeface="Calibri" pitchFamily="34" charset="0"/>
              </a:rPr>
              <a:t>Increase </a:t>
            </a:r>
            <a:r>
              <a:rPr lang="en-US" sz="5500" i="1" dirty="0">
                <a:solidFill>
                  <a:schemeClr val="tx1"/>
                </a:solidFill>
                <a:latin typeface="Calibri" pitchFamily="34" charset="0"/>
                <a:ea typeface="MS PMincho"/>
                <a:cs typeface="Calibri" pitchFamily="34" charset="0"/>
              </a:rPr>
              <a:t>of annual person’s income with </a:t>
            </a:r>
            <a:r>
              <a:rPr lang="en-US" sz="5500" b="1" i="1" dirty="0" smtClean="0">
                <a:solidFill>
                  <a:schemeClr val="tx1"/>
                </a:solidFill>
                <a:latin typeface="Calibri" pitchFamily="34" charset="0"/>
                <a:ea typeface="MS PMincho"/>
                <a:cs typeface="Calibri" pitchFamily="34" charset="0"/>
              </a:rPr>
              <a:t>1 630 </a:t>
            </a:r>
            <a:r>
              <a:rPr lang="en-US" sz="5500" i="1" dirty="0" smtClean="0">
                <a:solidFill>
                  <a:schemeClr val="tx1"/>
                </a:solidFill>
                <a:latin typeface="Calibri" pitchFamily="34" charset="0"/>
                <a:ea typeface="MS PMincho"/>
                <a:cs typeface="Calibri" pitchFamily="34" charset="0"/>
              </a:rPr>
              <a:t>euro (59</a:t>
            </a:r>
            <a:r>
              <a:rPr lang="en-US" sz="5500" i="1" dirty="0">
                <a:solidFill>
                  <a:schemeClr val="tx1"/>
                </a:solidFill>
                <a:latin typeface="Calibri" pitchFamily="34" charset="0"/>
                <a:ea typeface="MS PMincho"/>
                <a:cs typeface="Calibri" pitchFamily="34" charset="0"/>
              </a:rPr>
              <a:t>%); annual saving for the society of </a:t>
            </a:r>
            <a:r>
              <a:rPr lang="en-US" sz="5500" b="1" i="1" dirty="0" smtClean="0">
                <a:solidFill>
                  <a:schemeClr val="tx1"/>
                </a:solidFill>
                <a:latin typeface="Calibri" pitchFamily="34" charset="0"/>
                <a:ea typeface="MS PMincho"/>
                <a:cs typeface="Calibri" pitchFamily="34" charset="0"/>
              </a:rPr>
              <a:t>2 506 euro </a:t>
            </a:r>
            <a:r>
              <a:rPr lang="en-US" sz="5500" i="1" dirty="0" smtClean="0">
                <a:solidFill>
                  <a:schemeClr val="tx1"/>
                </a:solidFill>
                <a:latin typeface="Calibri" pitchFamily="34" charset="0"/>
                <a:ea typeface="MS PMincho"/>
                <a:cs typeface="Calibri" pitchFamily="34" charset="0"/>
              </a:rPr>
              <a:t>per </a:t>
            </a:r>
            <a:r>
              <a:rPr lang="en-US" sz="5500" i="1" dirty="0">
                <a:solidFill>
                  <a:schemeClr val="tx1"/>
                </a:solidFill>
                <a:latin typeface="Calibri" pitchFamily="34" charset="0"/>
                <a:ea typeface="MS PMincho"/>
                <a:cs typeface="Calibri" pitchFamily="34" charset="0"/>
              </a:rPr>
              <a:t>person (66%). </a:t>
            </a:r>
          </a:p>
          <a:p>
            <a:pPr marL="0" marR="0">
              <a:lnSpc>
                <a:spcPct val="115000"/>
              </a:lnSpc>
              <a:spcBef>
                <a:spcPts val="1000"/>
              </a:spcBef>
              <a:spcAft>
                <a:spcPts val="1000"/>
              </a:spcAft>
            </a:pPr>
            <a:r>
              <a:rPr lang="en-US" sz="5500" dirty="0">
                <a:solidFill>
                  <a:schemeClr val="tx1"/>
                </a:solidFill>
                <a:latin typeface="Calibri" pitchFamily="34" charset="0"/>
                <a:ea typeface="MS PMincho"/>
                <a:cs typeface="Calibri" pitchFamily="34" charset="0"/>
              </a:rPr>
              <a:t>The non-monetized benefits that </a:t>
            </a:r>
            <a:r>
              <a:rPr lang="en-US" sz="5500" dirty="0" smtClean="0">
                <a:solidFill>
                  <a:schemeClr val="tx1"/>
                </a:solidFill>
                <a:latin typeface="Calibri" pitchFamily="34" charset="0"/>
                <a:ea typeface="MS PMincho"/>
                <a:cs typeface="Calibri" pitchFamily="34" charset="0"/>
              </a:rPr>
              <a:t>have much </a:t>
            </a:r>
            <a:r>
              <a:rPr lang="en-US" sz="5500" dirty="0">
                <a:solidFill>
                  <a:schemeClr val="tx1"/>
                </a:solidFill>
                <a:latin typeface="Calibri" pitchFamily="34" charset="0"/>
                <a:ea typeface="MS PMincho"/>
                <a:cs typeface="Calibri" pitchFamily="34" charset="0"/>
              </a:rPr>
              <a:t>bigger value. Quality of life, respect for human rights, independent living and inclusion in the community for people with ID and </a:t>
            </a:r>
            <a:r>
              <a:rPr lang="en-US" sz="5500" dirty="0" smtClean="0">
                <a:solidFill>
                  <a:schemeClr val="tx1"/>
                </a:solidFill>
                <a:latin typeface="Calibri" pitchFamily="34" charset="0"/>
                <a:ea typeface="MS PMincho"/>
                <a:cs typeface="Calibri" pitchFamily="34" charset="0"/>
              </a:rPr>
              <a:t>MHP </a:t>
            </a:r>
            <a:r>
              <a:rPr lang="en-US" sz="5500" dirty="0">
                <a:solidFill>
                  <a:schemeClr val="tx1"/>
                </a:solidFill>
                <a:latin typeface="Calibri" pitchFamily="34" charset="0"/>
                <a:ea typeface="MS PMincho"/>
                <a:cs typeface="Calibri" pitchFamily="34" charset="0"/>
              </a:rPr>
              <a:t>are “priceless” benefits that give the strongest argument to policy makers. </a:t>
            </a:r>
          </a:p>
          <a:p>
            <a:endParaRPr lang="en-US" dirty="0"/>
          </a:p>
        </p:txBody>
      </p:sp>
    </p:spTree>
    <p:extLst>
      <p:ext uri="{BB962C8B-B14F-4D97-AF65-F5344CB8AC3E}">
        <p14:creationId xmlns:p14="http://schemas.microsoft.com/office/powerpoint/2010/main" xmlns="" val="33016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rmAutofit fontScale="92500" lnSpcReduction="20000"/>
          </a:bodyPr>
          <a:lstStyle/>
          <a:p>
            <a:pPr eaLnBrk="1" hangingPunct="1">
              <a:lnSpc>
                <a:spcPct val="90000"/>
              </a:lnSpc>
            </a:pPr>
            <a:r>
              <a:rPr lang="en-US" sz="3000" dirty="0" smtClean="0">
                <a:solidFill>
                  <a:schemeClr val="tx1"/>
                </a:solidFill>
              </a:rPr>
              <a:t>Challenges:</a:t>
            </a:r>
          </a:p>
          <a:p>
            <a:pPr algn="just" eaLnBrk="1" hangingPunct="1">
              <a:lnSpc>
                <a:spcPct val="105000"/>
              </a:lnSpc>
              <a:spcBef>
                <a:spcPct val="0"/>
              </a:spcBef>
              <a:buFont typeface="Wingdings" pitchFamily="2" charset="2"/>
              <a:buChar char=""/>
            </a:pPr>
            <a:r>
              <a:rPr lang="en-US" sz="1900" i="1" dirty="0" smtClean="0">
                <a:solidFill>
                  <a:schemeClr val="tx1"/>
                </a:solidFill>
              </a:rPr>
              <a:t>Political turbulence</a:t>
            </a:r>
            <a:endParaRPr lang="en-US" sz="1900" dirty="0" smtClean="0">
              <a:solidFill>
                <a:schemeClr val="tx1"/>
              </a:solidFill>
            </a:endParaRPr>
          </a:p>
          <a:p>
            <a:pPr eaLnBrk="1" hangingPunct="1">
              <a:lnSpc>
                <a:spcPct val="90000"/>
              </a:lnSpc>
              <a:buFont typeface="Wingdings 2" pitchFamily="18" charset="2"/>
              <a:buNone/>
            </a:pPr>
            <a:r>
              <a:rPr lang="en-GB" sz="1900" dirty="0" smtClean="0">
                <a:solidFill>
                  <a:schemeClr val="tx1"/>
                </a:solidFill>
              </a:rPr>
              <a:t>Political &amp; gov. crisis starting from the summer of 2013. </a:t>
            </a:r>
          </a:p>
          <a:p>
            <a:pPr eaLnBrk="1" hangingPunct="1">
              <a:lnSpc>
                <a:spcPct val="90000"/>
              </a:lnSpc>
              <a:buFont typeface="Wingdings 2" pitchFamily="18" charset="2"/>
              <a:buNone/>
            </a:pPr>
            <a:endParaRPr lang="en-GB" sz="1900" dirty="0" smtClean="0">
              <a:solidFill>
                <a:schemeClr val="tx1"/>
              </a:solidFill>
            </a:endParaRPr>
          </a:p>
          <a:p>
            <a:pPr eaLnBrk="1" hangingPunct="1">
              <a:lnSpc>
                <a:spcPct val="105000"/>
              </a:lnSpc>
              <a:spcBef>
                <a:spcPct val="0"/>
              </a:spcBef>
              <a:buFont typeface="Wingdings" pitchFamily="2" charset="2"/>
              <a:buChar char=""/>
            </a:pPr>
            <a:r>
              <a:rPr lang="en-GB" sz="1900" i="1" dirty="0" smtClean="0">
                <a:solidFill>
                  <a:schemeClr val="tx1"/>
                </a:solidFill>
              </a:rPr>
              <a:t>Huge resistance from legal doctrine</a:t>
            </a:r>
            <a:endParaRPr lang="en-GB" sz="1900" dirty="0" smtClean="0">
              <a:solidFill>
                <a:schemeClr val="tx1"/>
              </a:solidFill>
            </a:endParaRPr>
          </a:p>
          <a:p>
            <a:pPr algn="just" eaLnBrk="1" hangingPunct="1">
              <a:lnSpc>
                <a:spcPct val="105000"/>
              </a:lnSpc>
              <a:spcBef>
                <a:spcPct val="0"/>
              </a:spcBef>
              <a:buFont typeface="Wingdings 2" pitchFamily="18" charset="2"/>
              <a:buNone/>
            </a:pPr>
            <a:r>
              <a:rPr lang="en-GB" sz="1900" dirty="0" smtClean="0">
                <a:solidFill>
                  <a:schemeClr val="tx1"/>
                </a:solidFill>
              </a:rPr>
              <a:t>- Stands behind the current ‘</a:t>
            </a:r>
            <a:r>
              <a:rPr lang="en-GB" sz="1900" dirty="0" smtClean="0">
                <a:solidFill>
                  <a:srgbClr val="FF0000"/>
                </a:solidFill>
              </a:rPr>
              <a:t>paternalistic ideology</a:t>
            </a:r>
            <a:r>
              <a:rPr lang="en-GB" sz="1900" dirty="0" smtClean="0">
                <a:solidFill>
                  <a:schemeClr val="tx1"/>
                </a:solidFill>
              </a:rPr>
              <a:t>’ of</a:t>
            </a:r>
          </a:p>
          <a:p>
            <a:pPr algn="just" eaLnBrk="1" hangingPunct="1">
              <a:lnSpc>
                <a:spcPct val="105000"/>
              </a:lnSpc>
              <a:spcBef>
                <a:spcPct val="0"/>
              </a:spcBef>
              <a:buFont typeface="Wingdings 2" pitchFamily="18" charset="2"/>
              <a:buNone/>
            </a:pPr>
            <a:r>
              <a:rPr lang="en-GB" sz="1900" dirty="0" smtClean="0">
                <a:solidFill>
                  <a:schemeClr val="tx1"/>
                </a:solidFill>
              </a:rPr>
              <a:t>   the law that results in exclusion &amp; discrimination; </a:t>
            </a:r>
          </a:p>
          <a:p>
            <a:pPr algn="just" eaLnBrk="1" hangingPunct="1">
              <a:lnSpc>
                <a:spcPct val="105000"/>
              </a:lnSpc>
              <a:spcBef>
                <a:spcPct val="0"/>
              </a:spcBef>
              <a:buFontTx/>
              <a:buChar char="-"/>
            </a:pPr>
            <a:r>
              <a:rPr lang="en-GB" sz="1900" dirty="0" smtClean="0">
                <a:solidFill>
                  <a:schemeClr val="tx1"/>
                </a:solidFill>
              </a:rPr>
              <a:t>questions the  interpretation of the values and the provisions of article 12 and their application; </a:t>
            </a:r>
          </a:p>
          <a:p>
            <a:pPr algn="just" eaLnBrk="1" hangingPunct="1">
              <a:lnSpc>
                <a:spcPct val="105000"/>
              </a:lnSpc>
              <a:spcBef>
                <a:spcPct val="0"/>
              </a:spcBef>
              <a:buFontTx/>
              <a:buChar char="-"/>
            </a:pPr>
            <a:r>
              <a:rPr lang="en-GB" sz="1900" dirty="0" smtClean="0">
                <a:solidFill>
                  <a:schemeClr val="tx1"/>
                </a:solidFill>
              </a:rPr>
              <a:t>questions the existence of will &amp; preferences of persons with intellectual and psychosocial impairments. </a:t>
            </a:r>
          </a:p>
          <a:p>
            <a:pPr algn="just" eaLnBrk="1" hangingPunct="1">
              <a:lnSpc>
                <a:spcPct val="105000"/>
              </a:lnSpc>
              <a:spcBef>
                <a:spcPct val="0"/>
              </a:spcBef>
              <a:buFont typeface="Wingdings 2" pitchFamily="18" charset="2"/>
              <a:buNone/>
            </a:pPr>
            <a:endParaRPr lang="en-GB" sz="1900" dirty="0" smtClean="0">
              <a:solidFill>
                <a:schemeClr val="tx1"/>
              </a:solidFill>
            </a:endParaRPr>
          </a:p>
          <a:p>
            <a:pPr eaLnBrk="1" hangingPunct="1">
              <a:lnSpc>
                <a:spcPct val="105000"/>
              </a:lnSpc>
              <a:spcBef>
                <a:spcPct val="0"/>
              </a:spcBef>
              <a:buFont typeface="Wingdings" pitchFamily="2" charset="2"/>
              <a:buChar char=""/>
            </a:pPr>
            <a:r>
              <a:rPr lang="en-GB" sz="1900" i="1" dirty="0" smtClean="0">
                <a:solidFill>
                  <a:schemeClr val="tx1"/>
                </a:solidFill>
              </a:rPr>
              <a:t>Pilot programme implementation has to compensate the lack of development in the systems</a:t>
            </a:r>
            <a:r>
              <a:rPr lang="en-GB" sz="1900" dirty="0">
                <a:solidFill>
                  <a:schemeClr val="tx1"/>
                </a:solidFill>
              </a:rPr>
              <a:t> </a:t>
            </a:r>
            <a:r>
              <a:rPr lang="en-GB" sz="1900" dirty="0" smtClean="0">
                <a:solidFill>
                  <a:schemeClr val="tx1"/>
                </a:solidFill>
              </a:rPr>
              <a:t>- the implementation of the measures for SDM shall to upgrade rather than compensate the required conditions in system delivery of services (healthcare, education and social care). </a:t>
            </a:r>
          </a:p>
          <a:p>
            <a:pPr eaLnBrk="1" hangingPunct="1">
              <a:lnSpc>
                <a:spcPct val="105000"/>
              </a:lnSpc>
              <a:spcBef>
                <a:spcPct val="0"/>
              </a:spcBef>
              <a:buFont typeface="Wingdings 2" pitchFamily="18" charset="2"/>
              <a:buNone/>
            </a:pPr>
            <a:endParaRPr lang="en-US" sz="1900" dirty="0" smtClean="0">
              <a:solidFill>
                <a:schemeClr val="tx1"/>
              </a:solidFill>
            </a:endParaRPr>
          </a:p>
          <a:p>
            <a:pPr eaLnBrk="1" hangingPunct="1">
              <a:lnSpc>
                <a:spcPct val="90000"/>
              </a:lnSpc>
            </a:pPr>
            <a:endParaRPr lang="bg-BG" sz="1900" dirty="0" smtClean="0">
              <a:solidFill>
                <a:schemeClr val="tx1"/>
              </a:solidFill>
            </a:endParaRPr>
          </a:p>
        </p:txBody>
      </p:sp>
      <p:sp>
        <p:nvSpPr>
          <p:cNvPr id="3" name="Text Placeholder 2"/>
          <p:cNvSpPr>
            <a:spLocks noGrp="1"/>
          </p:cNvSpPr>
          <p:nvPr>
            <p:ph type="body" sz="half" idx="2"/>
          </p:nvPr>
        </p:nvSpPr>
        <p:spPr bwMode="auto">
          <a:xfrm>
            <a:off x="7159625" y="2700338"/>
            <a:ext cx="1673225" cy="2816225"/>
          </a:xfrm>
        </p:spPr>
        <p:txBody>
          <a:bodyPr wrap="square" numCol="1" anchor="t" anchorCtr="0" compatLnSpc="1">
            <a:prstTxWarp prst="textNoShape">
              <a:avLst/>
            </a:prstTxWarp>
            <a:normAutofit/>
          </a:bodyPr>
          <a:lstStyle/>
          <a:p>
            <a:pPr eaLnBrk="1" hangingPunct="1"/>
            <a:r>
              <a:rPr lang="en-US" sz="2000" dirty="0" smtClean="0">
                <a:solidFill>
                  <a:schemeClr val="bg1"/>
                </a:solidFill>
              </a:rPr>
              <a:t>Challenges</a:t>
            </a:r>
          </a:p>
        </p:txBody>
      </p:sp>
      <p:sp>
        <p:nvSpPr>
          <p:cNvPr id="4" name="Title 3"/>
          <p:cNvSpPr>
            <a:spLocks noGrp="1"/>
          </p:cNvSpPr>
          <p:nvPr>
            <p:ph type="title"/>
          </p:nvPr>
        </p:nvSpPr>
        <p:spPr>
          <a:xfrm>
            <a:off x="7159625" y="963613"/>
            <a:ext cx="1676400" cy="1673225"/>
          </a:xfrm>
        </p:spPr>
        <p:txBody>
          <a:bodyPr/>
          <a:lstStyle/>
          <a:p>
            <a:pPr eaLnBrk="1" fontAlgn="auto" hangingPunct="1">
              <a:spcAft>
                <a:spcPts val="0"/>
              </a:spcAft>
              <a:defRPr/>
            </a:pPr>
            <a:r>
              <a:rPr lang="en-US" sz="192000" dirty="0" smtClean="0"/>
              <a:t>CHALLENGES</a:t>
            </a:r>
            <a:endParaRPr lang="bg-BG" sz="192000" dirty="0"/>
          </a:p>
        </p:txBody>
      </p:sp>
    </p:spTree>
    <p:extLst>
      <p:ext uri="{BB962C8B-B14F-4D97-AF65-F5344CB8AC3E}">
        <p14:creationId xmlns:p14="http://schemas.microsoft.com/office/powerpoint/2010/main" xmlns="" val="2128105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3050" lvl="0" eaLnBrk="0" fontAlgn="base" hangingPunct="0">
              <a:spcAft>
                <a:spcPct val="0"/>
              </a:spcAft>
              <a:buClr>
                <a:srgbClr val="C66951"/>
              </a:buClr>
              <a:defRPr/>
            </a:pPr>
            <a:r>
              <a:rPr lang="en-GB" sz="2200" b="1" dirty="0" smtClean="0">
                <a:solidFill>
                  <a:srgbClr val="534949"/>
                </a:solidFill>
              </a:rPr>
              <a:t>Physical persons and measures for support Act – </a:t>
            </a:r>
            <a:r>
              <a:rPr lang="en-GB" sz="2200" dirty="0" smtClean="0">
                <a:solidFill>
                  <a:srgbClr val="534949"/>
                </a:solidFill>
              </a:rPr>
              <a:t>draft for public discussion </a:t>
            </a:r>
          </a:p>
          <a:p>
            <a:pPr marL="273050" lvl="0" eaLnBrk="0" fontAlgn="base" hangingPunct="0">
              <a:spcAft>
                <a:spcPct val="0"/>
              </a:spcAft>
              <a:buClr>
                <a:srgbClr val="C66951"/>
              </a:buClr>
              <a:defRPr/>
            </a:pPr>
            <a:r>
              <a:rPr lang="en-GB" sz="2200" b="1" dirty="0" smtClean="0">
                <a:solidFill>
                  <a:srgbClr val="534949"/>
                </a:solidFill>
              </a:rPr>
              <a:t>Paradigm shift - </a:t>
            </a:r>
            <a:r>
              <a:rPr lang="en-US" sz="2400" dirty="0">
                <a:solidFill>
                  <a:srgbClr val="534949"/>
                </a:solidFill>
                <a:latin typeface="Calibri" pitchFamily="34" charset="0"/>
                <a:cs typeface="Calibri" pitchFamily="34" charset="0"/>
              </a:rPr>
              <a:t>c</a:t>
            </a:r>
            <a:r>
              <a:rPr lang="en-US" sz="2400" dirty="0" smtClean="0">
                <a:solidFill>
                  <a:srgbClr val="534949"/>
                </a:solidFill>
                <a:latin typeface="Calibri" pitchFamily="34" charset="0"/>
                <a:cs typeface="Calibri" pitchFamily="34" charset="0"/>
              </a:rPr>
              <a:t>hallenging </a:t>
            </a:r>
            <a:r>
              <a:rPr lang="en-US" sz="2400" dirty="0">
                <a:solidFill>
                  <a:srgbClr val="534949"/>
                </a:solidFill>
                <a:latin typeface="Calibri" pitchFamily="34" charset="0"/>
                <a:cs typeface="Calibri" pitchFamily="34" charset="0"/>
              </a:rPr>
              <a:t>the traditional concept for legal capacity </a:t>
            </a:r>
            <a:endParaRPr lang="en-US" sz="2400" dirty="0" smtClean="0">
              <a:solidFill>
                <a:srgbClr val="534949"/>
              </a:solidFill>
              <a:latin typeface="Calibri" pitchFamily="34" charset="0"/>
              <a:cs typeface="Calibri" pitchFamily="34" charset="0"/>
            </a:endParaRPr>
          </a:p>
          <a:p>
            <a:pPr marL="273050" lvl="0" eaLnBrk="0" fontAlgn="base" hangingPunct="0">
              <a:spcAft>
                <a:spcPct val="0"/>
              </a:spcAft>
              <a:buClr>
                <a:srgbClr val="C66951"/>
              </a:buClr>
              <a:defRPr/>
            </a:pPr>
            <a:r>
              <a:rPr lang="en-GB" sz="2400" dirty="0" smtClean="0">
                <a:solidFill>
                  <a:srgbClr val="534949"/>
                </a:solidFill>
              </a:rPr>
              <a:t>Abolition </a:t>
            </a:r>
            <a:r>
              <a:rPr lang="en-GB" sz="2400" dirty="0">
                <a:solidFill>
                  <a:srgbClr val="534949"/>
                </a:solidFill>
              </a:rPr>
              <a:t>of substitute decision making (guardianship), </a:t>
            </a:r>
          </a:p>
          <a:p>
            <a:pPr marL="273050" lvl="0" eaLnBrk="0" fontAlgn="base" hangingPunct="0">
              <a:spcAft>
                <a:spcPct val="0"/>
              </a:spcAft>
              <a:buClr>
                <a:srgbClr val="C66951"/>
              </a:buClr>
              <a:defRPr/>
            </a:pPr>
            <a:r>
              <a:rPr lang="en-GB" sz="2400" dirty="0" smtClean="0">
                <a:solidFill>
                  <a:srgbClr val="534949"/>
                </a:solidFill>
              </a:rPr>
              <a:t>Right </a:t>
            </a:r>
            <a:r>
              <a:rPr lang="en-GB" sz="2400" dirty="0">
                <a:solidFill>
                  <a:srgbClr val="534949"/>
                </a:solidFill>
              </a:rPr>
              <a:t>to enjoy the personal rights (</a:t>
            </a:r>
            <a:r>
              <a:rPr lang="en-GB" sz="2400" i="1" dirty="0">
                <a:solidFill>
                  <a:srgbClr val="534949"/>
                </a:solidFill>
              </a:rPr>
              <a:t>family life, associate, </a:t>
            </a:r>
            <a:r>
              <a:rPr lang="en-GB" sz="2400" i="1" dirty="0" smtClean="0">
                <a:solidFill>
                  <a:srgbClr val="534949"/>
                </a:solidFill>
              </a:rPr>
              <a:t>testate</a:t>
            </a:r>
            <a:r>
              <a:rPr lang="en-GB" sz="2400" dirty="0">
                <a:solidFill>
                  <a:srgbClr val="534949"/>
                </a:solidFill>
              </a:rPr>
              <a:t>) personal </a:t>
            </a:r>
            <a:r>
              <a:rPr lang="en-GB" sz="2400" dirty="0" smtClean="0">
                <a:solidFill>
                  <a:srgbClr val="534949"/>
                </a:solidFill>
              </a:rPr>
              <a:t>support</a:t>
            </a:r>
            <a:r>
              <a:rPr lang="en-US" sz="2400" dirty="0" smtClean="0">
                <a:solidFill>
                  <a:srgbClr val="534949"/>
                </a:solidFill>
                <a:latin typeface="Calibri" pitchFamily="34" charset="0"/>
                <a:cs typeface="Calibri" pitchFamily="34" charset="0"/>
              </a:rPr>
              <a:t>;</a:t>
            </a:r>
          </a:p>
          <a:p>
            <a:pPr lvl="0">
              <a:buClr>
                <a:srgbClr val="C66951"/>
              </a:buClr>
              <a:buFont typeface="Wingdings" pitchFamily="2" charset="2"/>
              <a:buChar char="ü"/>
            </a:pPr>
            <a:r>
              <a:rPr lang="en-GB" sz="2600" kern="50" dirty="0">
                <a:solidFill>
                  <a:srgbClr val="534949"/>
                </a:solidFill>
                <a:latin typeface="Calibri" pitchFamily="34" charset="0"/>
                <a:cs typeface="Calibri" pitchFamily="34" charset="0"/>
              </a:rPr>
              <a:t>Trustee relationship – proving tool</a:t>
            </a:r>
          </a:p>
          <a:p>
            <a:pPr marL="273050" lvl="0" eaLnBrk="0" fontAlgn="base" hangingPunct="0">
              <a:spcAft>
                <a:spcPct val="0"/>
              </a:spcAft>
              <a:buClr>
                <a:srgbClr val="C66951"/>
              </a:buClr>
              <a:defRPr/>
            </a:pPr>
            <a:endParaRPr lang="en-US" sz="2400" dirty="0" smtClean="0">
              <a:solidFill>
                <a:srgbClr val="534949"/>
              </a:solidFill>
              <a:latin typeface="Calibri" pitchFamily="34" charset="0"/>
              <a:cs typeface="Calibri" pitchFamily="34" charset="0"/>
            </a:endParaRPr>
          </a:p>
          <a:p>
            <a:pPr marL="273050" lvl="0" eaLnBrk="0" fontAlgn="base" hangingPunct="0">
              <a:spcAft>
                <a:spcPct val="0"/>
              </a:spcAft>
              <a:buClr>
                <a:srgbClr val="C66951"/>
              </a:buClr>
              <a:defRPr/>
            </a:pPr>
            <a:endParaRPr lang="en-US" sz="2400" dirty="0">
              <a:solidFill>
                <a:srgbClr val="534949"/>
              </a:solidFill>
              <a:latin typeface="Calibri" pitchFamily="34" charset="0"/>
              <a:cs typeface="Calibri" pitchFamily="34" charset="0"/>
            </a:endParaRPr>
          </a:p>
          <a:p>
            <a:pPr marL="273050" lvl="0" eaLnBrk="0" fontAlgn="base" hangingPunct="0">
              <a:spcAft>
                <a:spcPct val="0"/>
              </a:spcAft>
              <a:buClr>
                <a:srgbClr val="C66951"/>
              </a:buClr>
              <a:buFontTx/>
              <a:buChar char="•"/>
              <a:defRPr/>
            </a:pPr>
            <a:endParaRPr lang="en-US" sz="2400" dirty="0"/>
          </a:p>
        </p:txBody>
      </p:sp>
      <p:sp>
        <p:nvSpPr>
          <p:cNvPr id="3" name="Text Placeholder 2"/>
          <p:cNvSpPr>
            <a:spLocks noGrp="1"/>
          </p:cNvSpPr>
          <p:nvPr>
            <p:ph type="body" sz="half" idx="2"/>
          </p:nvPr>
        </p:nvSpPr>
        <p:spPr/>
        <p:txBody>
          <a:bodyPr/>
          <a:lstStyle/>
          <a:p>
            <a:r>
              <a:rPr lang="en-US" dirty="0" smtClean="0"/>
              <a:t>New draft proposals </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172994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bodyPr>
          <a:lstStyle/>
          <a:p>
            <a:pPr marL="0" indent="0" defTabSz="449263" eaLnBrk="1" hangingPunct="1">
              <a:spcBef>
                <a:spcPct val="0"/>
              </a:spcBef>
              <a:buClrTx/>
              <a:buFont typeface="Wingdings 2" pitchFamily="18" charset="2"/>
              <a:buNone/>
            </a:pPr>
            <a:endParaRPr lang="en-US" altLang="en-US" sz="4000" dirty="0" smtClean="0">
              <a:solidFill>
                <a:schemeClr val="tx1"/>
              </a:solidFill>
              <a:latin typeface="Arial" charset="0"/>
              <a:cs typeface="Arial" charset="0"/>
            </a:endParaRPr>
          </a:p>
          <a:p>
            <a:pPr marL="0" indent="0" defTabSz="449263" eaLnBrk="1" hangingPunct="1">
              <a:lnSpc>
                <a:spcPct val="90000"/>
              </a:lnSpc>
              <a:spcBef>
                <a:spcPts val="650"/>
              </a:spcBef>
              <a:buClr>
                <a:srgbClr val="000000"/>
              </a:buClr>
              <a:buFont typeface="Wingdings" pitchFamily="2" charset="2"/>
              <a:buChar char=""/>
            </a:pPr>
            <a:r>
              <a:rPr lang="en-US" altLang="en-US" sz="2800" b="1" dirty="0" smtClean="0">
                <a:solidFill>
                  <a:srgbClr val="9A1A3A"/>
                </a:solidFill>
              </a:rPr>
              <a:t>The principle</a:t>
            </a:r>
            <a:r>
              <a:rPr lang="bg-BG" altLang="en-US" sz="2800" b="1" dirty="0" smtClean="0">
                <a:solidFill>
                  <a:schemeClr val="tx1"/>
                </a:solidFill>
              </a:rPr>
              <a:t>:</a:t>
            </a:r>
            <a:r>
              <a:rPr lang="bg-BG" altLang="en-US" sz="2800" dirty="0" smtClean="0">
                <a:solidFill>
                  <a:schemeClr val="tx1"/>
                </a:solidFill>
              </a:rPr>
              <a:t> </a:t>
            </a:r>
            <a:r>
              <a:rPr lang="en-US" altLang="en-US" sz="2800" dirty="0" smtClean="0">
                <a:solidFill>
                  <a:schemeClr val="tx1"/>
                </a:solidFill>
              </a:rPr>
              <a:t>people with disabilities can decide by their own about their rights</a:t>
            </a:r>
            <a:endParaRPr lang="bg-BG" altLang="en-US" sz="2800" dirty="0" smtClean="0">
              <a:solidFill>
                <a:schemeClr val="tx1"/>
              </a:solidFill>
            </a:endParaRPr>
          </a:p>
          <a:p>
            <a:pPr marL="0" indent="0" defTabSz="449263" eaLnBrk="1" hangingPunct="1">
              <a:lnSpc>
                <a:spcPct val="90000"/>
              </a:lnSpc>
              <a:spcBef>
                <a:spcPts val="650"/>
              </a:spcBef>
              <a:buClr>
                <a:srgbClr val="000000"/>
              </a:buClr>
              <a:buFont typeface="Wingdings" pitchFamily="2" charset="2"/>
              <a:buChar char=""/>
            </a:pPr>
            <a:r>
              <a:rPr lang="en-US" altLang="en-US" sz="2800" b="1" dirty="0" smtClean="0">
                <a:solidFill>
                  <a:srgbClr val="9A1A3A"/>
                </a:solidFill>
              </a:rPr>
              <a:t>The exclusion</a:t>
            </a:r>
            <a:r>
              <a:rPr lang="bg-BG" altLang="en-US" sz="2800" b="1" dirty="0" smtClean="0">
                <a:solidFill>
                  <a:schemeClr val="tx1"/>
                </a:solidFill>
              </a:rPr>
              <a:t>:</a:t>
            </a:r>
            <a:r>
              <a:rPr lang="bg-BG" altLang="en-US" sz="2800" dirty="0" smtClean="0">
                <a:solidFill>
                  <a:schemeClr val="tx1"/>
                </a:solidFill>
              </a:rPr>
              <a:t> </a:t>
            </a:r>
            <a:r>
              <a:rPr lang="en-US" altLang="en-US" sz="2800" dirty="0" smtClean="0">
                <a:solidFill>
                  <a:schemeClr val="tx1"/>
                </a:solidFill>
              </a:rPr>
              <a:t>for some particular cases persons with disabilities may need support and help to make their choice</a:t>
            </a:r>
          </a:p>
          <a:p>
            <a:pPr marL="0" indent="0" defTabSz="449263" eaLnBrk="1" hangingPunct="1">
              <a:lnSpc>
                <a:spcPct val="90000"/>
              </a:lnSpc>
              <a:spcBef>
                <a:spcPts val="650"/>
              </a:spcBef>
              <a:buClr>
                <a:srgbClr val="000000"/>
              </a:buClr>
              <a:buFont typeface="Wingdings" pitchFamily="2" charset="2"/>
              <a:buChar char=""/>
            </a:pPr>
            <a:r>
              <a:rPr lang="en-US" altLang="en-US" sz="2800" b="1" dirty="0" smtClean="0">
                <a:solidFill>
                  <a:srgbClr val="9A1A3A"/>
                </a:solidFill>
              </a:rPr>
              <a:t>The prohibition</a:t>
            </a:r>
            <a:r>
              <a:rPr lang="bg-BG" altLang="en-US" sz="2800" b="1" dirty="0" smtClean="0">
                <a:solidFill>
                  <a:schemeClr val="tx1"/>
                </a:solidFill>
              </a:rPr>
              <a:t>:</a:t>
            </a:r>
            <a:r>
              <a:rPr lang="bg-BG" altLang="en-US" sz="2800" dirty="0" smtClean="0">
                <a:solidFill>
                  <a:schemeClr val="tx1"/>
                </a:solidFill>
              </a:rPr>
              <a:t> </a:t>
            </a:r>
            <a:r>
              <a:rPr lang="en-US" altLang="en-US" sz="2800" dirty="0" smtClean="0">
                <a:solidFill>
                  <a:schemeClr val="tx1"/>
                </a:solidFill>
              </a:rPr>
              <a:t>nobody can take decisions instead of a person, will and preferences shall always be recognized. </a:t>
            </a:r>
            <a:endParaRPr lang="bg-BG" sz="2800" dirty="0" smtClean="0"/>
          </a:p>
        </p:txBody>
      </p:sp>
      <p:sp>
        <p:nvSpPr>
          <p:cNvPr id="3" name="Text Placeholder 2"/>
          <p:cNvSpPr>
            <a:spLocks noGrp="1"/>
          </p:cNvSpPr>
          <p:nvPr>
            <p:ph type="body" sz="half" idx="2"/>
          </p:nvPr>
        </p:nvSpPr>
        <p:spPr>
          <a:xfrm>
            <a:off x="7159625" y="2700338"/>
            <a:ext cx="1673225" cy="2816225"/>
          </a:xfrm>
        </p:spPr>
        <p:txBody>
          <a:bodyPr/>
          <a:lstStyle/>
          <a:p>
            <a:pPr eaLnBrk="1" fontAlgn="auto" hangingPunct="1">
              <a:spcAft>
                <a:spcPts val="0"/>
              </a:spcAft>
              <a:defRPr/>
            </a:pPr>
            <a:r>
              <a:rPr lang="en-US" altLang="en-US" sz="2400" spc="0" dirty="0">
                <a:solidFill>
                  <a:schemeClr val="bg1"/>
                </a:solidFill>
                <a:latin typeface="Arial" charset="0"/>
                <a:cs typeface="Arial" charset="0"/>
              </a:rPr>
              <a:t>The “new formula” – supported decision making…</a:t>
            </a:r>
            <a:endParaRPr lang="en-US" altLang="en-US" sz="2400" b="1" spc="0" dirty="0">
              <a:solidFill>
                <a:schemeClr val="bg1"/>
              </a:solidFill>
              <a:latin typeface="Arial" charset="0"/>
              <a:cs typeface="Arial" charset="0"/>
            </a:endParaRPr>
          </a:p>
          <a:p>
            <a:pPr eaLnBrk="1" fontAlgn="auto" hangingPunct="1">
              <a:spcAft>
                <a:spcPts val="0"/>
              </a:spcAft>
              <a:defRPr/>
            </a:pPr>
            <a:endParaRPr lang="bg-BG" sz="2400" dirty="0">
              <a:solidFill>
                <a:schemeClr val="bg1"/>
              </a:solidFill>
            </a:endParaRPr>
          </a:p>
        </p:txBody>
      </p:sp>
      <p:sp>
        <p:nvSpPr>
          <p:cNvPr id="4" name="Title 3"/>
          <p:cNvSpPr>
            <a:spLocks noGrp="1"/>
          </p:cNvSpPr>
          <p:nvPr>
            <p:ph type="title"/>
          </p:nvPr>
        </p:nvSpPr>
        <p:spPr>
          <a:xfrm>
            <a:off x="7159625" y="963613"/>
            <a:ext cx="1676400" cy="1673225"/>
          </a:xfrm>
        </p:spPr>
        <p:txBody>
          <a:bodyPr/>
          <a:lstStyle/>
          <a:p>
            <a:pPr eaLnBrk="1" fontAlgn="auto" hangingPunct="1">
              <a:spcAft>
                <a:spcPts val="0"/>
              </a:spcAft>
              <a:defRPr/>
            </a:pPr>
            <a:endParaRPr lang="bg-BG" dirty="0"/>
          </a:p>
        </p:txBody>
      </p:sp>
    </p:spTree>
    <p:extLst>
      <p:ext uri="{BB962C8B-B14F-4D97-AF65-F5344CB8AC3E}">
        <p14:creationId xmlns:p14="http://schemas.microsoft.com/office/powerpoint/2010/main" xmlns="" val="1127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Calibri" pitchFamily="34" charset="0"/>
                <a:cs typeface="Calibri" pitchFamily="34" charset="0"/>
              </a:rPr>
              <a:t>The presentation will include:</a:t>
            </a:r>
          </a:p>
          <a:p>
            <a:pPr marL="45720" indent="0">
              <a:buNone/>
            </a:pPr>
            <a:endParaRPr lang="en-US" dirty="0" smtClean="0">
              <a:latin typeface="Calibri" pitchFamily="34" charset="0"/>
              <a:cs typeface="Calibri" pitchFamily="34" charset="0"/>
            </a:endParaRPr>
          </a:p>
          <a:p>
            <a:pPr>
              <a:buFont typeface="Wingdings" panose="05000000000000000000" pitchFamily="2" charset="2"/>
              <a:buChar char="v"/>
            </a:pPr>
            <a:r>
              <a:rPr lang="en-US" sz="2800" dirty="0" smtClean="0">
                <a:latin typeface="Calibri" pitchFamily="34" charset="0"/>
                <a:cs typeface="Calibri" pitchFamily="34" charset="0"/>
              </a:rPr>
              <a:t>The context</a:t>
            </a:r>
          </a:p>
          <a:p>
            <a:pPr>
              <a:buFont typeface="Wingdings" panose="05000000000000000000" pitchFamily="2" charset="2"/>
              <a:buChar char="v"/>
            </a:pPr>
            <a:r>
              <a:rPr lang="en-US" sz="2800" dirty="0" smtClean="0">
                <a:latin typeface="Calibri" pitchFamily="34" charset="0"/>
                <a:cs typeface="Calibri" pitchFamily="34" charset="0"/>
              </a:rPr>
              <a:t>Next Step Program – tool for changing people’s life and environment</a:t>
            </a:r>
          </a:p>
          <a:p>
            <a:pPr>
              <a:buFont typeface="Wingdings" panose="05000000000000000000" pitchFamily="2" charset="2"/>
              <a:buChar char="v"/>
            </a:pPr>
            <a:r>
              <a:rPr lang="en-US" sz="2800" dirty="0" smtClean="0">
                <a:latin typeface="Calibri" pitchFamily="34" charset="0"/>
                <a:cs typeface="Calibri" pitchFamily="34" charset="0"/>
              </a:rPr>
              <a:t>Researches </a:t>
            </a:r>
          </a:p>
          <a:p>
            <a:pPr>
              <a:buFont typeface="Wingdings" panose="05000000000000000000" pitchFamily="2" charset="2"/>
              <a:buChar char="v"/>
            </a:pPr>
            <a:r>
              <a:rPr lang="en-US" sz="2800" dirty="0" smtClean="0">
                <a:latin typeface="Calibri" pitchFamily="34" charset="0"/>
                <a:cs typeface="Calibri" pitchFamily="34" charset="0"/>
              </a:rPr>
              <a:t>Advocacy actions</a:t>
            </a:r>
          </a:p>
          <a:p>
            <a:pPr>
              <a:buFont typeface="Wingdings" panose="05000000000000000000" pitchFamily="2" charset="2"/>
              <a:buChar char="v"/>
            </a:pPr>
            <a:r>
              <a:rPr lang="en-US" sz="2800" dirty="0" smtClean="0">
                <a:latin typeface="Calibri" pitchFamily="34" charset="0"/>
                <a:cs typeface="Calibri" pitchFamily="34" charset="0"/>
              </a:rPr>
              <a:t>New draft Law - The </a:t>
            </a:r>
            <a:r>
              <a:rPr lang="en-US" sz="2800" dirty="0">
                <a:latin typeface="Calibri" pitchFamily="34" charset="0"/>
                <a:cs typeface="Calibri" pitchFamily="34" charset="0"/>
              </a:rPr>
              <a:t>New Formula</a:t>
            </a:r>
          </a:p>
          <a:p>
            <a:pPr>
              <a:buFont typeface="Wingdings" panose="05000000000000000000" pitchFamily="2" charset="2"/>
              <a:buChar char="v"/>
            </a:pPr>
            <a:endParaRPr lang="en-US" sz="2800" dirty="0" smtClean="0">
              <a:latin typeface="Calibri" pitchFamily="34" charset="0"/>
              <a:cs typeface="Calibri" pitchFamily="34" charset="0"/>
            </a:endParaRPr>
          </a:p>
          <a:p>
            <a:pPr>
              <a:buFont typeface="Wingdings" panose="05000000000000000000" pitchFamily="2" charset="2"/>
              <a:buChar char="v"/>
            </a:pPr>
            <a:endParaRPr lang="en-US" sz="2800" dirty="0" smtClean="0">
              <a:latin typeface="Calibri" pitchFamily="34" charset="0"/>
              <a:cs typeface="Calibri" pitchFamily="34" charset="0"/>
            </a:endParaRPr>
          </a:p>
          <a:p>
            <a:pPr>
              <a:buFont typeface="Wingdings" panose="05000000000000000000" pitchFamily="2" charset="2"/>
              <a:buChar char="v"/>
            </a:pPr>
            <a:endParaRPr lang="en-US" sz="2800" dirty="0" smtClean="0">
              <a:latin typeface="Calibri" pitchFamily="34" charset="0"/>
              <a:cs typeface="Calibri" pitchFamily="34" charset="0"/>
            </a:endParaRPr>
          </a:p>
          <a:p>
            <a:pPr>
              <a:buFont typeface="Wingdings" panose="05000000000000000000" pitchFamily="2" charset="2"/>
              <a:buChar char="v"/>
            </a:pPr>
            <a:endParaRPr lang="en-US" sz="2800" dirty="0" smtClean="0">
              <a:latin typeface="Calibri" pitchFamily="34" charset="0"/>
              <a:cs typeface="Calibri" pitchFamily="34" charset="0"/>
            </a:endParaRPr>
          </a:p>
          <a:p>
            <a:pPr>
              <a:buFont typeface="Wingdings" panose="05000000000000000000" pitchFamily="2" charset="2"/>
              <a:buChar char="v"/>
            </a:pPr>
            <a:endParaRPr lang="en-US" sz="2800" dirty="0" smtClean="0">
              <a:latin typeface="Calibri" pitchFamily="34" charset="0"/>
              <a:cs typeface="Calibri" pitchFamily="34" charset="0"/>
            </a:endParaRPr>
          </a:p>
          <a:p>
            <a:pPr>
              <a:buFontTx/>
              <a:buChar char="-"/>
            </a:pPr>
            <a:endParaRPr lang="bg-BG" dirty="0"/>
          </a:p>
        </p:txBody>
      </p:sp>
      <p:sp>
        <p:nvSpPr>
          <p:cNvPr id="3" name="Text Placeholder 2"/>
          <p:cNvSpPr>
            <a:spLocks noGrp="1"/>
          </p:cNvSpPr>
          <p:nvPr>
            <p:ph type="body" sz="half" idx="2"/>
          </p:nvPr>
        </p:nvSpPr>
        <p:spPr/>
        <p:txBody>
          <a:bodyPr>
            <a:normAutofit/>
          </a:bodyPr>
          <a:lstStyle/>
          <a:p>
            <a:r>
              <a:rPr lang="en-US" sz="2400" dirty="0" smtClean="0"/>
              <a:t>25 </a:t>
            </a:r>
            <a:r>
              <a:rPr lang="en-US" sz="2000" dirty="0" smtClean="0"/>
              <a:t>April</a:t>
            </a:r>
          </a:p>
          <a:p>
            <a:r>
              <a:rPr lang="en-US" sz="2400" dirty="0" smtClean="0"/>
              <a:t>2016</a:t>
            </a:r>
            <a:endParaRPr lang="bg-BG" sz="2400" dirty="0"/>
          </a:p>
        </p:txBody>
      </p:sp>
      <p:sp>
        <p:nvSpPr>
          <p:cNvPr id="4" name="Title 3"/>
          <p:cNvSpPr>
            <a:spLocks noGrp="1"/>
          </p:cNvSpPr>
          <p:nvPr>
            <p:ph type="title"/>
          </p:nvPr>
        </p:nvSpPr>
        <p:spPr/>
        <p:txBody>
          <a:bodyPr/>
          <a:lstStyle/>
          <a:p>
            <a:r>
              <a:rPr lang="en-GB" cap="none" dirty="0" smtClean="0">
                <a:solidFill>
                  <a:prstClr val="white"/>
                </a:solidFill>
              </a:rPr>
              <a:t>Riga</a:t>
            </a:r>
            <a:endParaRPr lang="bg-BG" dirty="0"/>
          </a:p>
        </p:txBody>
      </p:sp>
    </p:spTree>
    <p:extLst>
      <p:ext uri="{BB962C8B-B14F-4D97-AF65-F5344CB8AC3E}">
        <p14:creationId xmlns:p14="http://schemas.microsoft.com/office/powerpoint/2010/main" xmlns="" val="10133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sz="2800" dirty="0" smtClean="0"/>
              <a:t>The support measures – different possibilities for the court</a:t>
            </a:r>
          </a:p>
          <a:p>
            <a:r>
              <a:rPr lang="en-US" sz="2800" dirty="0" smtClean="0"/>
              <a:t>Limited (concrete) areas of support</a:t>
            </a:r>
          </a:p>
          <a:p>
            <a:r>
              <a:rPr lang="en-US" sz="2800" dirty="0" smtClean="0"/>
              <a:t>Alternative communication is not a restriction</a:t>
            </a:r>
          </a:p>
          <a:p>
            <a:r>
              <a:rPr lang="en-US" sz="2800" dirty="0" smtClean="0"/>
              <a:t>“Best interest” vs. will and preferences</a:t>
            </a:r>
          </a:p>
          <a:p>
            <a:r>
              <a:rPr lang="en-US" sz="2800" dirty="0" smtClean="0"/>
              <a:t>The principles as safeguards</a:t>
            </a:r>
          </a:p>
          <a:p>
            <a:r>
              <a:rPr lang="en-US" sz="2800" dirty="0" smtClean="0"/>
              <a:t>CSO new role</a:t>
            </a:r>
          </a:p>
          <a:p>
            <a:pPr marL="45720" indent="0">
              <a:buNone/>
            </a:pPr>
            <a:r>
              <a:rPr lang="en-US" sz="2800" dirty="0" smtClean="0"/>
              <a:t> </a:t>
            </a:r>
          </a:p>
          <a:p>
            <a:endParaRPr lang="en-US" sz="2800" dirty="0"/>
          </a:p>
        </p:txBody>
      </p:sp>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525527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marR="0" indent="0" algn="just">
              <a:spcBef>
                <a:spcPts val="0"/>
              </a:spcBef>
              <a:spcAft>
                <a:spcPts val="600"/>
              </a:spcAft>
              <a:buNone/>
              <a:tabLst>
                <a:tab pos="180340" algn="l"/>
              </a:tabLst>
            </a:pPr>
            <a:r>
              <a:rPr lang="en-US" b="1" dirty="0" smtClean="0">
                <a:solidFill>
                  <a:srgbClr val="231F20"/>
                </a:solidFill>
                <a:latin typeface="Calibri"/>
                <a:ea typeface="Times New Roman"/>
                <a:cs typeface="Arial"/>
              </a:rPr>
              <a:t>SM</a:t>
            </a:r>
            <a:r>
              <a:rPr lang="en-US" dirty="0" smtClean="0">
                <a:solidFill>
                  <a:srgbClr val="231F20"/>
                </a:solidFill>
                <a:latin typeface="Calibri"/>
                <a:ea typeface="Times New Roman"/>
                <a:cs typeface="Arial"/>
              </a:rPr>
              <a:t> </a:t>
            </a:r>
            <a:r>
              <a:rPr lang="en-US" dirty="0">
                <a:solidFill>
                  <a:srgbClr val="231F20"/>
                </a:solidFill>
                <a:latin typeface="Calibri"/>
                <a:ea typeface="Times New Roman"/>
                <a:cs typeface="Arial"/>
              </a:rPr>
              <a:t>is a system of measures aimed at ensuring that the person grasps the information, assimilates it, makes the decision and communicates it. </a:t>
            </a:r>
            <a:endParaRPr lang="en-US" dirty="0" smtClean="0">
              <a:solidFill>
                <a:srgbClr val="231F20"/>
              </a:solidFill>
              <a:latin typeface="Calibri"/>
              <a:ea typeface="Times New Roman"/>
              <a:cs typeface="Arial"/>
            </a:endParaRPr>
          </a:p>
          <a:p>
            <a:pPr marL="45720" indent="0">
              <a:buNone/>
            </a:pPr>
            <a:r>
              <a:rPr lang="en-US" dirty="0" smtClean="0">
                <a:latin typeface="Calibri" pitchFamily="34" charset="0"/>
                <a:cs typeface="Calibri" pitchFamily="34" charset="0"/>
              </a:rPr>
              <a:t>SDM: </a:t>
            </a:r>
          </a:p>
          <a:p>
            <a:pPr>
              <a:buFontTx/>
              <a:buChar char="-"/>
            </a:pPr>
            <a:r>
              <a:rPr lang="en-US" dirty="0" smtClean="0">
                <a:latin typeface="Calibri" pitchFamily="34" charset="0"/>
                <a:cs typeface="Calibri" pitchFamily="34" charset="0"/>
              </a:rPr>
              <a:t>Advance directive and Power of attorney</a:t>
            </a:r>
          </a:p>
          <a:p>
            <a:pPr>
              <a:buFontTx/>
              <a:buChar char="-"/>
            </a:pPr>
            <a:r>
              <a:rPr lang="en-US" dirty="0" smtClean="0">
                <a:latin typeface="Calibri" pitchFamily="34" charset="0"/>
                <a:cs typeface="Calibri" pitchFamily="34" charset="0"/>
              </a:rPr>
              <a:t>SDM agreement</a:t>
            </a:r>
          </a:p>
          <a:p>
            <a:pPr>
              <a:buFontTx/>
              <a:buChar char="-"/>
            </a:pPr>
            <a:r>
              <a:rPr lang="en-US" dirty="0" smtClean="0">
                <a:latin typeface="Calibri" pitchFamily="34" charset="0"/>
                <a:cs typeface="Calibri" pitchFamily="34" charset="0"/>
              </a:rPr>
              <a:t>Co-decision making arrangements</a:t>
            </a:r>
          </a:p>
          <a:p>
            <a:pPr>
              <a:buFontTx/>
              <a:buChar char="-"/>
            </a:pPr>
            <a:r>
              <a:rPr lang="en-US" dirty="0" smtClean="0">
                <a:latin typeface="Calibri" pitchFamily="34" charset="0"/>
                <a:cs typeface="Calibri" pitchFamily="34" charset="0"/>
              </a:rPr>
              <a:t>Facilitation procedure for re-action in risk</a:t>
            </a:r>
          </a:p>
          <a:p>
            <a:pPr>
              <a:buFontTx/>
              <a:buChar char="-"/>
            </a:pPr>
            <a:endParaRPr lang="en-US" dirty="0" smtClean="0">
              <a:latin typeface="Calibri" pitchFamily="34" charset="0"/>
              <a:cs typeface="Calibri" pitchFamily="34" charset="0"/>
            </a:endParaRPr>
          </a:p>
        </p:txBody>
      </p:sp>
      <p:sp>
        <p:nvSpPr>
          <p:cNvPr id="3" name="Text Placeholder 2"/>
          <p:cNvSpPr>
            <a:spLocks noGrp="1"/>
          </p:cNvSpPr>
          <p:nvPr>
            <p:ph type="body" sz="half" idx="2"/>
          </p:nvPr>
        </p:nvSpPr>
        <p:spPr/>
        <p:txBody>
          <a:bodyPr/>
          <a:lstStyle/>
          <a:p>
            <a:endParaRPr lang="bg-BG" dirty="0"/>
          </a:p>
        </p:txBody>
      </p:sp>
      <p:sp>
        <p:nvSpPr>
          <p:cNvPr id="4" name="Title 3"/>
          <p:cNvSpPr>
            <a:spLocks noGrp="1"/>
          </p:cNvSpPr>
          <p:nvPr>
            <p:ph type="title"/>
          </p:nvPr>
        </p:nvSpPr>
        <p:spPr/>
        <p:txBody>
          <a:bodyPr/>
          <a:lstStyle/>
          <a:p>
            <a:r>
              <a:rPr lang="en-US" smtClean="0">
                <a:solidFill>
                  <a:prstClr val="white"/>
                </a:solidFill>
              </a:rPr>
              <a:t/>
            </a:r>
            <a:br>
              <a:rPr lang="en-US" smtClean="0">
                <a:solidFill>
                  <a:prstClr val="white"/>
                </a:solidFill>
              </a:rPr>
            </a:br>
            <a:endParaRPr lang="bg-BG" dirty="0"/>
          </a:p>
        </p:txBody>
      </p:sp>
    </p:spTree>
    <p:extLst>
      <p:ext uri="{BB962C8B-B14F-4D97-AF65-F5344CB8AC3E}">
        <p14:creationId xmlns:p14="http://schemas.microsoft.com/office/powerpoint/2010/main" xmlns="" val="11745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real new formula</a:t>
            </a:r>
            <a:endParaRPr lang="en-US" dirty="0"/>
          </a:p>
        </p:txBody>
      </p:sp>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xmlns="" val="551777427"/>
              </p:ext>
            </p:extLst>
          </p:nvPr>
        </p:nvGraphicFramePr>
        <p:xfrm>
          <a:off x="179512" y="1052736"/>
          <a:ext cx="6840760" cy="531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01777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73" name="Rectangle 89"/>
          <p:cNvSpPr>
            <a:spLocks noGrp="1"/>
          </p:cNvSpPr>
          <p:nvPr>
            <p:ph type="title" idx="4294967295"/>
          </p:nvPr>
        </p:nvSpPr>
        <p:spPr bwMode="auto">
          <a:xfrm>
            <a:off x="395288" y="188913"/>
            <a:ext cx="5976937" cy="1054100"/>
          </a:xfrm>
        </p:spPr>
        <p:txBody>
          <a:bodyPr wrap="square" numCol="1" anchorCtr="0" compatLnSpc="1">
            <a:prstTxWarp prst="textNoShape">
              <a:avLst/>
            </a:prstTxWarp>
          </a:bodyPr>
          <a:lstStyle/>
          <a:p>
            <a:pPr>
              <a:defRPr/>
            </a:pPr>
            <a:endParaRPr lang="en-US" cap="none" smtClean="0"/>
          </a:p>
        </p:txBody>
      </p:sp>
      <p:graphicFrame>
        <p:nvGraphicFramePr>
          <p:cNvPr id="47136" name="Group 32"/>
          <p:cNvGraphicFramePr>
            <a:graphicFrameLocks noGrp="1"/>
          </p:cNvGraphicFramePr>
          <p:nvPr>
            <p:ph idx="4294967295"/>
            <p:extLst>
              <p:ext uri="{D42A27DB-BD31-4B8C-83A1-F6EECF244321}">
                <p14:modId xmlns:p14="http://schemas.microsoft.com/office/powerpoint/2010/main" xmlns="" val="3856330569"/>
              </p:ext>
            </p:extLst>
          </p:nvPr>
        </p:nvGraphicFramePr>
        <p:xfrm>
          <a:off x="395288" y="188913"/>
          <a:ext cx="6567487" cy="5621084"/>
        </p:xfrm>
        <a:graphic>
          <a:graphicData uri="http://schemas.openxmlformats.org/drawingml/2006/table">
            <a:tbl>
              <a:tblPr/>
              <a:tblGrid>
                <a:gridCol w="3284537"/>
                <a:gridCol w="3282950"/>
              </a:tblGrid>
              <a:tr h="290513">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600" b="1" i="0" u="none" strike="noStrike" cap="none" normalizeH="0" baseline="0" dirty="0" smtClean="0">
                          <a:ln>
                            <a:noFill/>
                          </a:ln>
                          <a:solidFill>
                            <a:srgbClr val="000000"/>
                          </a:solidFill>
                          <a:effectLst/>
                          <a:latin typeface="Franklin Gothic Medium" pitchFamily="34" charset="0"/>
                          <a:cs typeface="Times New Roman" pitchFamily="18" charset="0"/>
                        </a:rPr>
                        <a:t>BG law</a:t>
                      </a:r>
                      <a:endParaRPr kumimoji="0" lang="en-US" sz="1600" b="1" i="0" u="none" strike="noStrike" cap="none" normalizeH="0" baseline="0" dirty="0" smtClean="0">
                        <a:ln>
                          <a:noFill/>
                        </a:ln>
                        <a:solidFill>
                          <a:srgbClr val="000000"/>
                        </a:solidFill>
                        <a:effectLst/>
                        <a:latin typeface="Franklin Gothic Medium"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600" b="1" i="0" u="none" strike="noStrike" cap="none" normalizeH="0" baseline="0" dirty="0" smtClean="0">
                          <a:ln>
                            <a:noFill/>
                          </a:ln>
                          <a:solidFill>
                            <a:srgbClr val="000000"/>
                          </a:solidFill>
                          <a:effectLst/>
                          <a:latin typeface="Franklin Gothic Medium" pitchFamily="34" charset="0"/>
                          <a:cs typeface="Times New Roman" pitchFamily="18" charset="0"/>
                        </a:rPr>
                        <a:t>The new draft law</a:t>
                      </a:r>
                      <a:endParaRPr kumimoji="0" lang="en-US" sz="1600" b="1" i="0" u="none" strike="noStrike" cap="none" normalizeH="0" baseline="0" dirty="0" smtClean="0">
                        <a:ln>
                          <a:noFill/>
                        </a:ln>
                        <a:solidFill>
                          <a:srgbClr val="000000"/>
                        </a:solidFill>
                        <a:effectLst/>
                        <a:latin typeface="Franklin Gothic Medium"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smtClean="0">
                          <a:ln>
                            <a:noFill/>
                          </a:ln>
                          <a:solidFill>
                            <a:schemeClr val="tx1"/>
                          </a:solidFill>
                          <a:effectLst/>
                          <a:latin typeface="Franklin Gothic Medium" pitchFamily="34" charset="0"/>
                        </a:rPr>
                        <a:t>Equal recognition before the law</a:t>
                      </a:r>
                      <a:r>
                        <a:rPr kumimoji="0" lang="en-GB" sz="1800" b="0" i="0" u="none" strike="noStrike" cap="none" normalizeH="0" baseline="0" smtClean="0">
                          <a:ln>
                            <a:noFill/>
                          </a:ln>
                          <a:solidFill>
                            <a:schemeClr val="tx2"/>
                          </a:solidFill>
                          <a:effectLst/>
                          <a:latin typeface="Franklin Gothic Medium" pitchFamily="34" charset="0"/>
                        </a:rPr>
                        <a:t> (</a:t>
                      </a:r>
                      <a:r>
                        <a:rPr kumimoji="0" lang="en-GB" sz="1800" b="0" i="0" u="none" strike="noStrike" cap="none" normalizeH="0" baseline="0" smtClean="0">
                          <a:ln>
                            <a:noFill/>
                          </a:ln>
                          <a:solidFill>
                            <a:srgbClr val="000000"/>
                          </a:solidFill>
                          <a:effectLst/>
                          <a:latin typeface="Franklin Gothic Medium" pitchFamily="34" charset="0"/>
                          <a:cs typeface="Times New Roman" pitchFamily="18" charset="0"/>
                        </a:rPr>
                        <a:t>capacity to have rights / </a:t>
                      </a:r>
                      <a:r>
                        <a:rPr kumimoji="0" lang="en-GB" sz="1800" b="0" i="1" u="none" strike="noStrike" cap="none" normalizeH="0" baseline="0" smtClean="0">
                          <a:ln>
                            <a:noFill/>
                          </a:ln>
                          <a:solidFill>
                            <a:srgbClr val="000000"/>
                          </a:solidFill>
                          <a:effectLst/>
                          <a:latin typeface="Franklin Gothic Medium" pitchFamily="34" charset="0"/>
                          <a:cs typeface="Times New Roman" pitchFamily="18" charset="0"/>
                        </a:rPr>
                        <a:t>legal standing</a:t>
                      </a:r>
                      <a:r>
                        <a:rPr kumimoji="0" lang="en-GB" sz="1800" b="0" i="0" u="none" strike="noStrike" cap="none" normalizeH="0" baseline="0" smtClean="0">
                          <a:ln>
                            <a:noFill/>
                          </a:ln>
                          <a:solidFill>
                            <a:srgbClr val="000000"/>
                          </a:solidFill>
                          <a:effectLst/>
                          <a:latin typeface="Franklin Gothic Medium" pitchFamily="34" charset="0"/>
                          <a:cs typeface="Times New Roman" pitchFamily="18" charset="0"/>
                        </a:rPr>
                        <a:t>) </a:t>
                      </a:r>
                      <a:r>
                        <a:rPr kumimoji="0" lang="en-GB" sz="1800" b="0" i="1" u="none" strike="noStrike" cap="none" normalizeH="0" baseline="0" smtClean="0">
                          <a:ln>
                            <a:noFill/>
                          </a:ln>
                          <a:solidFill>
                            <a:srgbClr val="000000"/>
                          </a:solidFill>
                          <a:effectLst/>
                          <a:latin typeface="Franklin Gothic Medium" pitchFamily="34" charset="0"/>
                          <a:cs typeface="Times New Roman" pitchFamily="18" charset="0"/>
                        </a:rPr>
                        <a:t>ex lege  -</a:t>
                      </a:r>
                      <a:endParaRPr kumimoji="0" lang="en-US" sz="1800" b="0" i="1" u="none" strike="noStrike" cap="none" normalizeH="0" baseline="0" smtClean="0">
                        <a:ln>
                          <a:noFill/>
                        </a:ln>
                        <a:solidFill>
                          <a:srgbClr val="000000"/>
                        </a:solidFill>
                        <a:effectLst/>
                        <a:latin typeface="Franklin Gothic Medium"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dirty="0" smtClean="0">
                          <a:ln>
                            <a:noFill/>
                          </a:ln>
                          <a:solidFill>
                            <a:schemeClr val="tx1"/>
                          </a:solidFill>
                          <a:effectLst/>
                          <a:latin typeface="Franklin Gothic Medium" pitchFamily="34" charset="0"/>
                        </a:rPr>
                        <a:t>Equal recognition before the law </a:t>
                      </a:r>
                      <a:r>
                        <a:rPr kumimoji="0" lang="en-GB" sz="1800" b="0" i="0" u="none" strike="noStrike" cap="none" normalizeH="0" baseline="0" dirty="0" smtClean="0">
                          <a:ln>
                            <a:noFill/>
                          </a:ln>
                          <a:solidFill>
                            <a:schemeClr val="tx1"/>
                          </a:solidFill>
                          <a:effectLst/>
                          <a:latin typeface="Franklin Gothic Medium" pitchFamily="34" charset="0"/>
                          <a:cs typeface="Times New Roman" pitchFamily="18" charset="0"/>
                        </a:rPr>
                        <a:t>- legal capacity = </a:t>
                      </a:r>
                      <a:r>
                        <a:rPr kumimoji="0" lang="en-GB" sz="1800" b="1" i="0" u="none" strike="noStrike" cap="none" normalizeH="0" baseline="0" dirty="0" smtClean="0">
                          <a:ln>
                            <a:noFill/>
                          </a:ln>
                          <a:solidFill>
                            <a:schemeClr val="tx1"/>
                          </a:solidFill>
                          <a:effectLst/>
                          <a:latin typeface="Franklin Gothic Medium" pitchFamily="34" charset="0"/>
                          <a:cs typeface="Times New Roman" pitchFamily="18" charset="0"/>
                        </a:rPr>
                        <a:t>to hold rights and to exercise rights</a:t>
                      </a:r>
                      <a:endParaRPr kumimoji="0" lang="en-US" sz="1800" b="1" i="0" u="none" strike="noStrike" cap="none" normalizeH="0" baseline="0" dirty="0" smtClean="0">
                        <a:ln>
                          <a:noFill/>
                        </a:ln>
                        <a:solidFill>
                          <a:schemeClr val="tx1"/>
                        </a:solidFill>
                        <a:effectLst/>
                        <a:latin typeface="Franklin Gothic Medium" pitchFamily="34" charset="0"/>
                        <a:cs typeface="Times New Roman" pitchFamily="18" charset="0"/>
                      </a:endParaRP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dirty="0" smtClean="0">
                          <a:ln>
                            <a:noFill/>
                          </a:ln>
                          <a:solidFill>
                            <a:schemeClr val="tx2"/>
                          </a:solidFill>
                          <a:effectLst/>
                          <a:latin typeface="Franklin Gothic Medium" pitchFamily="34" charset="0"/>
                        </a:rPr>
                        <a:t>simply by virtue of being human</a:t>
                      </a:r>
                      <a:r>
                        <a:rPr kumimoji="0" lang="en-US" sz="1800" b="0" i="0" u="none" strike="noStrike" cap="none" normalizeH="0" baseline="0" dirty="0" smtClean="0">
                          <a:ln>
                            <a:noFill/>
                          </a:ln>
                          <a:solidFill>
                            <a:schemeClr val="tx2"/>
                          </a:solidFill>
                          <a:effectLst/>
                          <a:latin typeface="Franklin Gothic Medium" pitchFamily="34" charset="0"/>
                        </a:rPr>
                        <a:t> - </a:t>
                      </a:r>
                      <a:r>
                        <a:rPr kumimoji="0" lang="en-GB" sz="1800" b="0" i="0" u="none" strike="noStrike" cap="none" normalizeH="0" baseline="0" dirty="0" smtClean="0">
                          <a:ln>
                            <a:noFill/>
                          </a:ln>
                          <a:solidFill>
                            <a:schemeClr val="tx1"/>
                          </a:solidFill>
                          <a:effectLst/>
                          <a:latin typeface="Franklin Gothic Medium" pitchFamily="34" charset="0"/>
                          <a:cs typeface="Times New Roman" pitchFamily="18" charset="0"/>
                        </a:rPr>
                        <a:t>art. 12 /1,2 </a:t>
                      </a:r>
                      <a:endParaRPr kumimoji="0" lang="en-US" sz="1800" b="0" i="0" u="none" strike="noStrike" cap="none" normalizeH="0" baseline="0" dirty="0" smtClean="0">
                        <a:ln>
                          <a:noFill/>
                        </a:ln>
                        <a:solidFill>
                          <a:schemeClr val="tx1"/>
                        </a:solidFill>
                        <a:effectLst/>
                        <a:latin typeface="Franklin Gothic Medium" pitchFamily="34" charset="0"/>
                        <a:cs typeface="Times New Roman" pitchFamily="18" charset="0"/>
                      </a:endParaRP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dirty="0" smtClean="0">
                          <a:ln>
                            <a:noFill/>
                          </a:ln>
                          <a:solidFill>
                            <a:schemeClr val="tx1"/>
                          </a:solidFill>
                          <a:effectLst/>
                          <a:latin typeface="Franklin Gothic Medium" pitchFamily="34" charset="0"/>
                        </a:rPr>
                        <a:t>Capacity to act – legal agency - support for the individual autonomy art. 12 /1, 2, 3: </a:t>
                      </a: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1" u="none" strike="noStrike" cap="none" normalizeH="0" baseline="0" dirty="0" smtClean="0">
                          <a:ln>
                            <a:noFill/>
                          </a:ln>
                          <a:solidFill>
                            <a:srgbClr val="FF0000"/>
                          </a:solidFill>
                          <a:effectLst/>
                          <a:latin typeface="Franklin Gothic Medium" pitchFamily="34" charset="0"/>
                        </a:rPr>
                        <a:t>Supported decision making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dirty="0" smtClean="0">
                          <a:ln>
                            <a:noFill/>
                          </a:ln>
                          <a:solidFill>
                            <a:schemeClr val="tx1"/>
                          </a:solidFill>
                          <a:effectLst/>
                          <a:latin typeface="Franklin Gothic Medium" pitchFamily="34" charset="0"/>
                        </a:rPr>
                        <a:t>Capacity to act – prerequisites:  age + will and consciousness </a:t>
                      </a: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dirty="0" smtClean="0">
                          <a:ln>
                            <a:noFill/>
                          </a:ln>
                          <a:solidFill>
                            <a:schemeClr val="tx1"/>
                          </a:solidFill>
                          <a:effectLst/>
                          <a:latin typeface="Franklin Gothic Medium" pitchFamily="34" charset="0"/>
                        </a:rPr>
                        <a:t>Reasonable &amp; rational person has the </a:t>
                      </a:r>
                      <a:r>
                        <a:rPr kumimoji="0" lang="en-GB" sz="1800" b="0" i="1" u="none" strike="noStrike" cap="none" normalizeH="0" baseline="0" dirty="0" smtClean="0">
                          <a:ln>
                            <a:noFill/>
                          </a:ln>
                          <a:solidFill>
                            <a:schemeClr val="tx1"/>
                          </a:solidFill>
                          <a:effectLst/>
                          <a:latin typeface="Franklin Gothic Medium" pitchFamily="34" charset="0"/>
                        </a:rPr>
                        <a:t>capacity to act</a:t>
                      </a:r>
                      <a:r>
                        <a:rPr kumimoji="0" lang="en-US" sz="1800" b="0" i="1" u="none" strike="noStrike" cap="none" normalizeH="0" baseline="0" dirty="0" smtClean="0">
                          <a:ln>
                            <a:noFill/>
                          </a:ln>
                          <a:solidFill>
                            <a:schemeClr val="tx1"/>
                          </a:solidFill>
                          <a:effectLst/>
                          <a:latin typeface="Franklin Gothic Medium" pitchFamily="34" charset="0"/>
                        </a:rPr>
                        <a:t> </a:t>
                      </a: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1" u="none" strike="noStrike" cap="none" normalizeH="0" baseline="0" dirty="0" smtClean="0">
                          <a:ln>
                            <a:noFill/>
                          </a:ln>
                          <a:solidFill>
                            <a:schemeClr val="tx1"/>
                          </a:solidFill>
                          <a:effectLst/>
                          <a:latin typeface="Franklin Gothic Medium" pitchFamily="34" charset="0"/>
                        </a:rPr>
                        <a:t>= </a:t>
                      </a:r>
                      <a:r>
                        <a:rPr kumimoji="0" lang="en-GB" sz="1800" b="0" i="1" u="none" strike="noStrike" cap="none" normalizeH="0" baseline="0" dirty="0" smtClean="0">
                          <a:ln>
                            <a:noFill/>
                          </a:ln>
                          <a:solidFill>
                            <a:srgbClr val="FF0000"/>
                          </a:solidFill>
                          <a:effectLst/>
                          <a:latin typeface="Franklin Gothic Medium" pitchFamily="34" charset="0"/>
                        </a:rPr>
                        <a:t>Substitute decision making</a:t>
                      </a:r>
                      <a:endParaRPr kumimoji="0" lang="en-US" sz="1800" b="0" i="1" u="none" strike="noStrike" cap="none" normalizeH="0" baseline="0" dirty="0" smtClean="0">
                        <a:ln>
                          <a:noFill/>
                        </a:ln>
                        <a:solidFill>
                          <a:srgbClr val="FF0000"/>
                        </a:solidFill>
                        <a:effectLst/>
                        <a:latin typeface="Franklin Gothic Medium"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042988">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US" sz="1800" b="0" i="0" u="none" strike="noStrike" cap="none" normalizeH="0" baseline="0" dirty="0" smtClean="0">
                          <a:ln>
                            <a:noFill/>
                          </a:ln>
                          <a:solidFill>
                            <a:schemeClr val="tx1"/>
                          </a:solidFill>
                          <a:effectLst/>
                          <a:latin typeface="Franklin Gothic Medium" pitchFamily="34" charset="0"/>
                        </a:rPr>
                        <a:t>The principle “Best interest”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US" sz="1800" b="0" i="0" u="none" strike="noStrike" cap="none" normalizeH="0" baseline="0" dirty="0" smtClean="0">
                          <a:ln>
                            <a:noFill/>
                          </a:ln>
                          <a:solidFill>
                            <a:schemeClr val="tx1"/>
                          </a:solidFill>
                          <a:effectLst/>
                          <a:latin typeface="Franklin Gothic Medium" pitchFamily="34" charset="0"/>
                        </a:rPr>
                        <a:t>The principle “recognition of will and preferences”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US" sz="1800" b="0" i="0" u="none" strike="noStrike" cap="none" normalizeH="0" baseline="0" dirty="0" smtClean="0">
                          <a:ln>
                            <a:noFill/>
                          </a:ln>
                          <a:solidFill>
                            <a:srgbClr val="FF0000"/>
                          </a:solidFill>
                          <a:effectLst/>
                          <a:latin typeface="Franklin Gothic Medium" pitchFamily="34" charset="0"/>
                        </a:rPr>
                        <a:t>Protection</a:t>
                      </a:r>
                      <a:r>
                        <a:rPr kumimoji="0" lang="en-US" sz="1800" b="0" i="0" u="none" strike="noStrike" cap="none" normalizeH="0" baseline="0" dirty="0" smtClean="0">
                          <a:ln>
                            <a:noFill/>
                          </a:ln>
                          <a:solidFill>
                            <a:schemeClr val="tx1"/>
                          </a:solidFill>
                          <a:effectLst/>
                          <a:latin typeface="Franklin Gothic Medium" pitchFamily="34" charset="0"/>
                        </a:rPr>
                        <a:t> – at 3 levels (outcome approach)  </a:t>
                      </a: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dirty="0" smtClean="0">
                          <a:ln>
                            <a:noFill/>
                          </a:ln>
                          <a:solidFill>
                            <a:schemeClr val="tx1"/>
                          </a:solidFill>
                          <a:effectLst/>
                          <a:latin typeface="Franklin Gothic Medium" pitchFamily="34" charset="0"/>
                        </a:rPr>
                        <a:t>Focus on property not on the person </a:t>
                      </a:r>
                      <a:endParaRPr kumimoji="0" lang="en-US" sz="1800" b="0" i="0" u="none" strike="noStrike" cap="none" normalizeH="0" baseline="0" dirty="0" smtClean="0">
                        <a:ln>
                          <a:noFill/>
                        </a:ln>
                        <a:solidFill>
                          <a:schemeClr val="tx1"/>
                        </a:solidFill>
                        <a:effectLst/>
                        <a:latin typeface="Franklin Gothic Medium"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r>
                        <a:rPr kumimoji="0" lang="en-GB" sz="1800" b="0" i="0" u="none" strike="noStrike" cap="none" normalizeH="0" baseline="0" smtClean="0">
                          <a:ln>
                            <a:noFill/>
                          </a:ln>
                          <a:solidFill>
                            <a:schemeClr val="tx1"/>
                          </a:solidFill>
                          <a:effectLst/>
                          <a:latin typeface="Franklin Gothic Medium" pitchFamily="34" charset="0"/>
                        </a:rPr>
                        <a:t>Presumption of will and capacity to act = </a:t>
                      </a:r>
                      <a:r>
                        <a:rPr kumimoji="0" lang="en-GB" sz="1800" b="0" i="0" u="none" strike="noStrike" cap="none" normalizeH="0" baseline="0" smtClean="0">
                          <a:ln>
                            <a:noFill/>
                          </a:ln>
                          <a:solidFill>
                            <a:srgbClr val="FF0000"/>
                          </a:solidFill>
                          <a:effectLst/>
                          <a:latin typeface="Franklin Gothic Medium" pitchFamily="34" charset="0"/>
                        </a:rPr>
                        <a:t>respect the rights, will and preferences of the person</a:t>
                      </a:r>
                      <a:r>
                        <a:rPr kumimoji="0" lang="en-US" sz="1800" b="0" i="0" u="none" strike="noStrike" cap="none" normalizeH="0" baseline="0" smtClean="0">
                          <a:ln>
                            <a:noFill/>
                          </a:ln>
                          <a:solidFill>
                            <a:srgbClr val="FF0000"/>
                          </a:solidFill>
                          <a:effectLst/>
                          <a:latin typeface="Franklin Gothic Medium" pitchFamily="34" charset="0"/>
                        </a:rPr>
                        <a:t> </a:t>
                      </a:r>
                    </a:p>
                    <a:p>
                      <a:pPr marL="44450" marR="0" lvl="0" indent="0" algn="l" defTabSz="914400" rtl="0" eaLnBrk="0" fontAlgn="base" latinLnBrk="0" hangingPunct="0">
                        <a:lnSpc>
                          <a:spcPct val="100000"/>
                        </a:lnSpc>
                        <a:spcBef>
                          <a:spcPct val="20000"/>
                        </a:spcBef>
                        <a:spcAft>
                          <a:spcPct val="0"/>
                        </a:spcAft>
                        <a:buClr>
                          <a:schemeClr val="accent1"/>
                        </a:buClr>
                        <a:buSzTx/>
                        <a:buFont typeface="Wingdings 2" pitchFamily="18" charset="2"/>
                        <a:buNone/>
                        <a:tabLst/>
                      </a:pPr>
                      <a:endParaRPr kumimoji="0" lang="en-US" sz="1800" b="0" i="0" u="none" strike="noStrike" cap="none" normalizeH="0" baseline="0" smtClean="0">
                        <a:ln>
                          <a:noFill/>
                        </a:ln>
                        <a:solidFill>
                          <a:srgbClr val="FF0000"/>
                        </a:solidFill>
                        <a:effectLst/>
                        <a:latin typeface="Franklin Gothic Medium"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5" name="Rectangle 27"/>
          <p:cNvSpPr>
            <a:spLocks noChangeArrowheads="1"/>
          </p:cNvSpPr>
          <p:nvPr/>
        </p:nvSpPr>
        <p:spPr bwMode="auto">
          <a:xfrm>
            <a:off x="7308850" y="2328863"/>
            <a:ext cx="1439863" cy="1187450"/>
          </a:xfrm>
          <a:prstGeom prst="rect">
            <a:avLst/>
          </a:prstGeom>
          <a:noFill/>
          <a:ln w="9525">
            <a:noFill/>
            <a:miter lim="800000"/>
            <a:headEnd/>
            <a:tailEnd/>
          </a:ln>
        </p:spPr>
        <p:txBody>
          <a:bodyPr anchor="ctr">
            <a:spAutoFit/>
          </a:bodyPr>
          <a:lstStyle/>
          <a:p>
            <a:pPr fontAlgn="base">
              <a:spcBef>
                <a:spcPct val="0"/>
              </a:spcBef>
              <a:spcAft>
                <a:spcPct val="0"/>
              </a:spcAft>
            </a:pPr>
            <a:r>
              <a:rPr lang="en-GB" sz="2400">
                <a:solidFill>
                  <a:prstClr val="white"/>
                </a:solidFill>
              </a:rPr>
              <a:t>Equality before the law</a:t>
            </a:r>
            <a:r>
              <a:rPr lang="en-US">
                <a:solidFill>
                  <a:prstClr val="black"/>
                </a:solidFill>
                <a:latin typeface="Arial" charset="0"/>
              </a:rPr>
              <a:t> </a:t>
            </a:r>
            <a:r>
              <a:rPr lang="en-US" sz="2400">
                <a:solidFill>
                  <a:prstClr val="white"/>
                </a:solidFill>
                <a:latin typeface="Arial" charset="0"/>
              </a:rPr>
              <a:t>?</a:t>
            </a:r>
          </a:p>
        </p:txBody>
      </p:sp>
    </p:spTree>
    <p:extLst>
      <p:ext uri="{BB962C8B-B14F-4D97-AF65-F5344CB8AC3E}">
        <p14:creationId xmlns:p14="http://schemas.microsoft.com/office/powerpoint/2010/main" xmlns="" val="115522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lstStyle/>
          <a:p>
            <a:r>
              <a:rPr lang="en-US" dirty="0" smtClean="0"/>
              <a:t>“INCLUDED, but NOT EXCLUDED”</a:t>
            </a:r>
          </a:p>
          <a:p>
            <a:endParaRPr lang="en-US" dirty="0"/>
          </a:p>
          <a:p>
            <a:r>
              <a:rPr lang="en-US" dirty="0" smtClean="0"/>
              <a:t>“I DECIDE=I AM”</a:t>
            </a:r>
          </a:p>
          <a:p>
            <a:endParaRPr lang="bg-BG" dirty="0"/>
          </a:p>
        </p:txBody>
      </p:sp>
      <p:sp>
        <p:nvSpPr>
          <p:cNvPr id="4" name="Title 3"/>
          <p:cNvSpPr>
            <a:spLocks noGrp="1"/>
          </p:cNvSpPr>
          <p:nvPr>
            <p:ph type="title"/>
          </p:nvPr>
        </p:nvSpPr>
        <p:spPr/>
        <p:txBody>
          <a:bodyPr/>
          <a:lstStyle/>
          <a:p>
            <a:r>
              <a:rPr lang="en-US" dirty="0" smtClean="0"/>
              <a:t>On focus</a:t>
            </a:r>
            <a:endParaRPr lang="bg-BG" dirty="0"/>
          </a:p>
        </p:txBody>
      </p:sp>
      <p:pic>
        <p:nvPicPr>
          <p:cNvPr id="1026" name="Picture 2" descr="C:\Users\Nadia\Desktop\Comvention\izlogba\reshavam=sashtestvuvam\final izlojba\04-f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20688"/>
            <a:ext cx="6797360" cy="5409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4489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bg-BG" dirty="0">
              <a:solidFill>
                <a:schemeClr val="bg1"/>
              </a:solidFill>
              <a:latin typeface="+mj-lt"/>
            </a:endParaRPr>
          </a:p>
        </p:txBody>
      </p:sp>
      <p:sp>
        <p:nvSpPr>
          <p:cNvPr id="4" name="Title 3"/>
          <p:cNvSpPr>
            <a:spLocks noGrp="1"/>
          </p:cNvSpPr>
          <p:nvPr>
            <p:ph type="title"/>
          </p:nvPr>
        </p:nvSpPr>
        <p:spPr>
          <a:xfrm>
            <a:off x="7236296" y="980728"/>
            <a:ext cx="1675660" cy="1673352"/>
          </a:xfrm>
        </p:spPr>
        <p:txBody>
          <a:bodyPr/>
          <a:lstStyle/>
          <a:p>
            <a:pPr lvl="0"/>
            <a:endParaRPr lang="bg-BG" dirty="0"/>
          </a:p>
        </p:txBody>
      </p:sp>
      <p:sp>
        <p:nvSpPr>
          <p:cNvPr id="2" name="Content Placeholder 1"/>
          <p:cNvSpPr>
            <a:spLocks noGrp="1"/>
          </p:cNvSpPr>
          <p:nvPr>
            <p:ph idx="1"/>
          </p:nvPr>
        </p:nvSpPr>
        <p:spPr/>
        <p:txBody>
          <a:bodyPr>
            <a:normAutofit/>
          </a:bodyPr>
          <a:lstStyle/>
          <a:p>
            <a:pPr marL="365760" lvl="2" indent="0" algn="just">
              <a:lnSpc>
                <a:spcPct val="115000"/>
              </a:lnSpc>
              <a:spcBef>
                <a:spcPts val="1000"/>
              </a:spcBef>
              <a:buNone/>
            </a:pPr>
            <a:endParaRPr lang="en-US" sz="5500" dirty="0">
              <a:solidFill>
                <a:schemeClr val="tx1"/>
              </a:solidFill>
              <a:latin typeface="Calibri" pitchFamily="34" charset="0"/>
              <a:ea typeface="MS PMincho"/>
              <a:cs typeface="Calibri" pitchFamily="34" charset="0"/>
            </a:endParaRPr>
          </a:p>
          <a:p>
            <a:pPr marL="45720" indent="0" algn="ctr">
              <a:buNone/>
            </a:pPr>
            <a:r>
              <a:rPr lang="en-US" dirty="0" smtClean="0"/>
              <a:t>THANK YOU!</a:t>
            </a:r>
          </a:p>
          <a:p>
            <a:pPr marL="45720" indent="0" algn="ctr">
              <a:buNone/>
            </a:pPr>
            <a:endParaRPr lang="en-US" dirty="0"/>
          </a:p>
          <a:p>
            <a:pPr marL="45720" indent="0" algn="ctr">
              <a:buNone/>
            </a:pPr>
            <a:endParaRPr lang="en-US" dirty="0" smtClean="0"/>
          </a:p>
          <a:p>
            <a:pPr marL="45720" indent="0" algn="ctr">
              <a:buNone/>
            </a:pPr>
            <a:r>
              <a:rPr lang="en-US" dirty="0" smtClean="0">
                <a:hlinkClick r:id="rId2"/>
              </a:rPr>
              <a:t>www.bcnl.org</a:t>
            </a:r>
            <a:endParaRPr lang="en-US" dirty="0" smtClean="0"/>
          </a:p>
          <a:p>
            <a:pPr marL="45720" indent="0" algn="ctr">
              <a:buNone/>
            </a:pPr>
            <a:r>
              <a:rPr lang="en-US" dirty="0" smtClean="0">
                <a:solidFill>
                  <a:schemeClr val="accent2">
                    <a:lumMod val="75000"/>
                  </a:schemeClr>
                </a:solidFill>
              </a:rPr>
              <a:t>/analyses</a:t>
            </a:r>
          </a:p>
          <a:p>
            <a:pPr marL="45720" indent="0" algn="ctr">
              <a:buNone/>
            </a:pPr>
            <a:r>
              <a:rPr lang="en-US" dirty="0" smtClean="0">
                <a:solidFill>
                  <a:schemeClr val="accent2">
                    <a:lumMod val="75000"/>
                  </a:schemeClr>
                </a:solidFill>
              </a:rPr>
              <a:t>nadya@bcnl.org </a:t>
            </a:r>
          </a:p>
          <a:p>
            <a:pPr marL="45720" indent="0">
              <a:buNone/>
            </a:pPr>
            <a:endParaRPr lang="en-US" dirty="0" smtClean="0"/>
          </a:p>
        </p:txBody>
      </p:sp>
    </p:spTree>
    <p:extLst>
      <p:ext uri="{BB962C8B-B14F-4D97-AF65-F5344CB8AC3E}">
        <p14:creationId xmlns:p14="http://schemas.microsoft.com/office/powerpoint/2010/main" xmlns="" val="4981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32656"/>
            <a:ext cx="5867400" cy="5853113"/>
          </a:xfrm>
        </p:spPr>
        <p:txBody>
          <a:bodyPr wrap="square" numCol="1" anchor="t" anchorCtr="0" compatLnSpc="1">
            <a:prstTxWarp prst="textNoShape">
              <a:avLst/>
            </a:prstTxWarp>
            <a:noAutofit/>
          </a:bodyPr>
          <a:lstStyle/>
          <a:p>
            <a:pPr marL="44450" indent="0" eaLnBrk="1" hangingPunct="1">
              <a:defRPr/>
            </a:pPr>
            <a:r>
              <a:rPr lang="en-GB" sz="2400" i="1" dirty="0" smtClean="0"/>
              <a:t>Ratified by Bulgaria in 2012 and in force from April 21, 2012 (but not the Opt Protocol)</a:t>
            </a:r>
          </a:p>
          <a:p>
            <a:pPr marL="44450" indent="0" eaLnBrk="1" hangingPunct="1">
              <a:defRPr/>
            </a:pPr>
            <a:r>
              <a:rPr lang="en-GB" sz="2400" i="1" dirty="0" smtClean="0"/>
              <a:t>Judgment of the Grand Chamber of the European Court of Human Rights on the case of </a:t>
            </a:r>
            <a:r>
              <a:rPr lang="en-GB" sz="2400" i="1" dirty="0" err="1" smtClean="0"/>
              <a:t>Stanev</a:t>
            </a:r>
            <a:r>
              <a:rPr lang="en-GB" sz="2400" i="1" dirty="0" smtClean="0"/>
              <a:t> v. Bulgaria of 17.01.2012 (appl. 36760/06), after that – </a:t>
            </a:r>
            <a:r>
              <a:rPr lang="en-GB" sz="2400" i="1" dirty="0" err="1" smtClean="0"/>
              <a:t>Stankov</a:t>
            </a:r>
            <a:r>
              <a:rPr lang="en-GB" sz="2400" i="1" dirty="0" smtClean="0"/>
              <a:t> v. Bulgaria – 2015 – the same findings </a:t>
            </a:r>
          </a:p>
          <a:p>
            <a:pPr marL="44450" indent="0" eaLnBrk="1" hangingPunct="1">
              <a:defRPr/>
            </a:pPr>
            <a:r>
              <a:rPr lang="en-GB" sz="2400" i="1" dirty="0" smtClean="0"/>
              <a:t> Council of ministers: Concept of changes in the national legislation relating to application of the standards of Article 12 CRPD (</a:t>
            </a:r>
            <a:r>
              <a:rPr lang="en-US" sz="2400" dirty="0" smtClean="0"/>
              <a:t>2012)</a:t>
            </a:r>
            <a:r>
              <a:rPr lang="en-US" sz="2400" dirty="0" smtClean="0">
                <a:latin typeface="Franklin Gothic Demi Cond" pitchFamily="34" charset="0"/>
              </a:rPr>
              <a:t>  </a:t>
            </a:r>
            <a:endParaRPr lang="bg-BG" sz="2400" dirty="0" smtClean="0">
              <a:latin typeface="Franklin Gothic Demi Cond" pitchFamily="34" charset="0"/>
            </a:endParaRPr>
          </a:p>
        </p:txBody>
      </p:sp>
      <p:sp>
        <p:nvSpPr>
          <p:cNvPr id="3" name="Text Placeholder 2"/>
          <p:cNvSpPr>
            <a:spLocks noGrp="1"/>
          </p:cNvSpPr>
          <p:nvPr>
            <p:ph type="body" sz="half" idx="2"/>
          </p:nvPr>
        </p:nvSpPr>
        <p:spPr bwMode="auto">
          <a:xfrm>
            <a:off x="7159625" y="2700338"/>
            <a:ext cx="1673225" cy="2816225"/>
          </a:xfrm>
        </p:spPr>
        <p:txBody>
          <a:bodyPr wrap="square" numCol="1" anchor="t" anchorCtr="0" compatLnSpc="1">
            <a:prstTxWarp prst="textNoShape">
              <a:avLst/>
            </a:prstTxWarp>
          </a:bodyPr>
          <a:lstStyle/>
          <a:p>
            <a:pPr eaLnBrk="1" hangingPunct="1">
              <a:defRPr/>
            </a:pPr>
            <a:r>
              <a:rPr lang="en-GB" smtClean="0"/>
              <a:t>Bulgaria and the </a:t>
            </a:r>
          </a:p>
          <a:p>
            <a:pPr eaLnBrk="1" hangingPunct="1">
              <a:defRPr/>
            </a:pPr>
            <a:r>
              <a:rPr lang="en-GB" smtClean="0"/>
              <a:t>CRPD – milestone events </a:t>
            </a:r>
            <a:endParaRPr lang="en-US" smtClean="0"/>
          </a:p>
        </p:txBody>
      </p:sp>
      <p:sp>
        <p:nvSpPr>
          <p:cNvPr id="4" name="Title 3"/>
          <p:cNvSpPr>
            <a:spLocks noGrp="1"/>
          </p:cNvSpPr>
          <p:nvPr>
            <p:ph type="title"/>
          </p:nvPr>
        </p:nvSpPr>
        <p:spPr bwMode="auto">
          <a:xfrm>
            <a:off x="7159625" y="963613"/>
            <a:ext cx="1676400" cy="1673225"/>
          </a:xfrm>
        </p:spPr>
        <p:txBody>
          <a:bodyPr wrap="square" numCol="1" anchorCtr="0" compatLnSpc="1">
            <a:prstTxWarp prst="textNoShape">
              <a:avLst/>
            </a:prstTxWarp>
          </a:bodyPr>
          <a:lstStyle/>
          <a:p>
            <a:pPr eaLnBrk="1" hangingPunct="1">
              <a:defRPr/>
            </a:pPr>
            <a:r>
              <a:rPr lang="en-US" cap="none" smtClean="0">
                <a:latin typeface="Calibri" pitchFamily="34" charset="0"/>
              </a:rPr>
              <a:t>The context</a:t>
            </a:r>
          </a:p>
        </p:txBody>
      </p:sp>
    </p:spTree>
    <p:extLst>
      <p:ext uri="{BB962C8B-B14F-4D97-AF65-F5344CB8AC3E}">
        <p14:creationId xmlns:p14="http://schemas.microsoft.com/office/powerpoint/2010/main" xmlns="" val="195495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Autofit/>
          </a:bodyPr>
          <a:lstStyle/>
          <a:p>
            <a:pPr marL="44450" indent="0" eaLnBrk="1" hangingPunct="1">
              <a:defRPr/>
            </a:pPr>
            <a:r>
              <a:rPr lang="en-GB" sz="2800" dirty="0" smtClean="0"/>
              <a:t>Experts’ group to evaluate the Concept (2014) – a step back: the role of the legal doctrine</a:t>
            </a:r>
          </a:p>
          <a:p>
            <a:pPr marL="44450" indent="0" eaLnBrk="1" hangingPunct="1">
              <a:defRPr/>
            </a:pPr>
            <a:r>
              <a:rPr lang="en-GB" sz="2800" dirty="0" smtClean="0"/>
              <a:t> Courts: dilemma how to deliver justice between CRPD and the national law</a:t>
            </a:r>
          </a:p>
          <a:p>
            <a:pPr marL="44450" indent="0" eaLnBrk="1" hangingPunct="1">
              <a:defRPr/>
            </a:pPr>
            <a:r>
              <a:rPr lang="en-GB" sz="2800" dirty="0" smtClean="0"/>
              <a:t> Challenging the law: Ombudsman addresses the Constitutional court</a:t>
            </a:r>
          </a:p>
          <a:p>
            <a:pPr marL="44450" indent="0" eaLnBrk="1" hangingPunct="1">
              <a:defRPr/>
            </a:pPr>
            <a:r>
              <a:rPr lang="en-GB" sz="2800" dirty="0" smtClean="0"/>
              <a:t> the role of the NGOs – BCNL &amp; others </a:t>
            </a:r>
            <a:r>
              <a:rPr lang="en-US" sz="2800" dirty="0" smtClean="0">
                <a:latin typeface="Calibri" pitchFamily="34" charset="0"/>
              </a:rPr>
              <a:t> </a:t>
            </a:r>
            <a:endParaRPr lang="en-US" sz="2800" dirty="0" smtClean="0">
              <a:latin typeface="Franklin Gothic Demi Cond" pitchFamily="34" charset="0"/>
            </a:endParaRPr>
          </a:p>
          <a:p>
            <a:pPr marL="44450" indent="0" eaLnBrk="1" hangingPunct="1">
              <a:buFont typeface="Wingdings 2" pitchFamily="18" charset="2"/>
              <a:buNone/>
              <a:defRPr/>
            </a:pPr>
            <a:r>
              <a:rPr lang="en-US" sz="2800" dirty="0" smtClean="0">
                <a:latin typeface="Franklin Gothic Demi Cond" pitchFamily="34" charset="0"/>
              </a:rPr>
              <a:t>  </a:t>
            </a:r>
            <a:endParaRPr lang="bg-BG" sz="2800" dirty="0" smtClean="0">
              <a:latin typeface="Franklin Gothic Demi Cond" pitchFamily="34" charset="0"/>
            </a:endParaRPr>
          </a:p>
        </p:txBody>
      </p:sp>
      <p:sp>
        <p:nvSpPr>
          <p:cNvPr id="3" name="Text Placeholder 2"/>
          <p:cNvSpPr>
            <a:spLocks noGrp="1"/>
          </p:cNvSpPr>
          <p:nvPr>
            <p:ph type="body" sz="half" idx="2"/>
          </p:nvPr>
        </p:nvSpPr>
        <p:spPr bwMode="auto">
          <a:xfrm>
            <a:off x="7159625" y="2700338"/>
            <a:ext cx="1673225" cy="2816225"/>
          </a:xfrm>
        </p:spPr>
        <p:txBody>
          <a:bodyPr wrap="square" numCol="1" anchor="t" anchorCtr="0" compatLnSpc="1">
            <a:prstTxWarp prst="textNoShape">
              <a:avLst/>
            </a:prstTxWarp>
          </a:bodyPr>
          <a:lstStyle/>
          <a:p>
            <a:pPr eaLnBrk="1" hangingPunct="1">
              <a:defRPr/>
            </a:pPr>
            <a:r>
              <a:rPr lang="en-GB" smtClean="0"/>
              <a:t>Bulgaria and the </a:t>
            </a:r>
          </a:p>
          <a:p>
            <a:pPr eaLnBrk="1" hangingPunct="1">
              <a:defRPr/>
            </a:pPr>
            <a:r>
              <a:rPr lang="en-GB" smtClean="0"/>
              <a:t>CRPD – milestone events </a:t>
            </a:r>
            <a:endParaRPr lang="en-US" smtClean="0"/>
          </a:p>
        </p:txBody>
      </p:sp>
      <p:sp>
        <p:nvSpPr>
          <p:cNvPr id="4" name="Title 3"/>
          <p:cNvSpPr>
            <a:spLocks noGrp="1"/>
          </p:cNvSpPr>
          <p:nvPr>
            <p:ph type="title"/>
          </p:nvPr>
        </p:nvSpPr>
        <p:spPr bwMode="auto">
          <a:xfrm>
            <a:off x="7159625" y="963613"/>
            <a:ext cx="1676400" cy="1673225"/>
          </a:xfrm>
        </p:spPr>
        <p:txBody>
          <a:bodyPr wrap="square" numCol="1" anchorCtr="0" compatLnSpc="1">
            <a:prstTxWarp prst="textNoShape">
              <a:avLst/>
            </a:prstTxWarp>
          </a:bodyPr>
          <a:lstStyle/>
          <a:p>
            <a:pPr eaLnBrk="1" hangingPunct="1">
              <a:defRPr/>
            </a:pPr>
            <a:r>
              <a:rPr lang="en-US" cap="none" smtClean="0">
                <a:latin typeface="Calibri" pitchFamily="34" charset="0"/>
              </a:rPr>
              <a:t>The context</a:t>
            </a:r>
          </a:p>
        </p:txBody>
      </p:sp>
    </p:spTree>
    <p:extLst>
      <p:ext uri="{BB962C8B-B14F-4D97-AF65-F5344CB8AC3E}">
        <p14:creationId xmlns:p14="http://schemas.microsoft.com/office/powerpoint/2010/main" xmlns="" val="33544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816" y="332656"/>
            <a:ext cx="5867400" cy="5853113"/>
          </a:xfrm>
        </p:spPr>
        <p:txBody>
          <a:bodyPr/>
          <a:lstStyle/>
          <a:p>
            <a:pPr marL="342900" lvl="0" indent="-342900" fontAlgn="base">
              <a:spcAft>
                <a:spcPct val="0"/>
              </a:spcAft>
              <a:buClrTx/>
              <a:buNone/>
              <a:defRPr/>
            </a:pPr>
            <a:r>
              <a:rPr lang="en-US" sz="2800" kern="0" spc="0" dirty="0" smtClean="0">
                <a:solidFill>
                  <a:srgbClr val="000000"/>
                </a:solidFill>
                <a:latin typeface="Calibri" pitchFamily="34" charset="0"/>
                <a:cs typeface="Calibri" pitchFamily="34" charset="0"/>
              </a:rPr>
              <a:t>Deprived from liberty</a:t>
            </a:r>
            <a:endParaRPr lang="bg-BG" sz="2800" kern="0" spc="0" dirty="0">
              <a:solidFill>
                <a:srgbClr val="000000"/>
              </a:solidFill>
              <a:latin typeface="Calibri" pitchFamily="34" charset="0"/>
              <a:cs typeface="Calibri" pitchFamily="34" charset="0"/>
            </a:endParaRPr>
          </a:p>
          <a:p>
            <a:pPr marL="342900" lvl="0" indent="-342900" fontAlgn="base">
              <a:spcAft>
                <a:spcPct val="0"/>
              </a:spcAft>
              <a:buClrTx/>
              <a:buNone/>
              <a:defRPr/>
            </a:pPr>
            <a:endParaRPr lang="bg-BG" sz="2800" i="1" kern="0" spc="0" dirty="0">
              <a:solidFill>
                <a:srgbClr val="000000"/>
              </a:solidFill>
              <a:latin typeface="Calibri" pitchFamily="34" charset="0"/>
              <a:cs typeface="Calibri" pitchFamily="34" charset="0"/>
            </a:endParaRPr>
          </a:p>
          <a:p>
            <a:pPr marL="342900" lvl="0" indent="-342900" fontAlgn="base">
              <a:spcAft>
                <a:spcPct val="0"/>
              </a:spcAft>
              <a:buClrTx/>
              <a:buNone/>
              <a:defRPr/>
            </a:pPr>
            <a:r>
              <a:rPr lang="bg-BG" sz="2400" i="1" kern="0" spc="0" dirty="0" smtClean="0">
                <a:solidFill>
                  <a:srgbClr val="000000"/>
                </a:solidFill>
                <a:latin typeface="Calibri" pitchFamily="34" charset="0"/>
                <a:cs typeface="Calibri" pitchFamily="34" charset="0"/>
              </a:rPr>
              <a:t>“</a:t>
            </a:r>
            <a:r>
              <a:rPr lang="en-US" sz="2400" dirty="0">
                <a:latin typeface="Calibri" pitchFamily="34" charset="0"/>
                <a:cs typeface="Calibri" pitchFamily="34" charset="0"/>
              </a:rPr>
              <a:t>It seems clear to the </a:t>
            </a:r>
            <a:endParaRPr lang="en-US" sz="2400" dirty="0" smtClean="0">
              <a:latin typeface="Calibri" pitchFamily="34" charset="0"/>
              <a:cs typeface="Calibri" pitchFamily="34" charset="0"/>
            </a:endParaRPr>
          </a:p>
          <a:p>
            <a:pPr marL="342900" lvl="0" indent="-342900" fontAlgn="base">
              <a:spcAft>
                <a:spcPct val="0"/>
              </a:spcAft>
              <a:buClrTx/>
              <a:buNone/>
              <a:defRPr/>
            </a:pPr>
            <a:r>
              <a:rPr lang="en-US" sz="2400" dirty="0" smtClean="0">
                <a:latin typeface="Calibri" pitchFamily="34" charset="0"/>
                <a:cs typeface="Calibri" pitchFamily="34" charset="0"/>
              </a:rPr>
              <a:t>Court </a:t>
            </a:r>
            <a:r>
              <a:rPr lang="en-US" sz="2400" dirty="0">
                <a:latin typeface="Calibri" pitchFamily="34" charset="0"/>
                <a:cs typeface="Calibri" pitchFamily="34" charset="0"/>
              </a:rPr>
              <a:t>that if the </a:t>
            </a:r>
            <a:endParaRPr lang="en-US" sz="2400" dirty="0" smtClean="0">
              <a:latin typeface="Calibri" pitchFamily="34" charset="0"/>
              <a:cs typeface="Calibri" pitchFamily="34" charset="0"/>
            </a:endParaRPr>
          </a:p>
          <a:p>
            <a:pPr marL="342900" lvl="0" indent="-342900" fontAlgn="base">
              <a:spcAft>
                <a:spcPct val="0"/>
              </a:spcAft>
              <a:buClrTx/>
              <a:buNone/>
              <a:defRPr/>
            </a:pPr>
            <a:r>
              <a:rPr lang="en-US" sz="2400" dirty="0" smtClean="0">
                <a:latin typeface="Calibri" pitchFamily="34" charset="0"/>
                <a:cs typeface="Calibri" pitchFamily="34" charset="0"/>
              </a:rPr>
              <a:t>applicant </a:t>
            </a:r>
            <a:r>
              <a:rPr lang="en-US" sz="2400" dirty="0">
                <a:latin typeface="Calibri" pitchFamily="34" charset="0"/>
                <a:cs typeface="Calibri" pitchFamily="34" charset="0"/>
              </a:rPr>
              <a:t>had not been </a:t>
            </a:r>
            <a:endParaRPr lang="en-US" sz="2400" dirty="0" smtClean="0">
              <a:latin typeface="Calibri" pitchFamily="34" charset="0"/>
              <a:cs typeface="Calibri" pitchFamily="34" charset="0"/>
            </a:endParaRPr>
          </a:p>
          <a:p>
            <a:pPr marL="342900" lvl="0" indent="-342900" fontAlgn="base">
              <a:spcAft>
                <a:spcPct val="0"/>
              </a:spcAft>
              <a:buClrTx/>
              <a:buNone/>
              <a:defRPr/>
            </a:pPr>
            <a:r>
              <a:rPr lang="en-US" sz="2400" dirty="0" smtClean="0">
                <a:latin typeface="Calibri" pitchFamily="34" charset="0"/>
                <a:cs typeface="Calibri" pitchFamily="34" charset="0"/>
              </a:rPr>
              <a:t>deprived </a:t>
            </a:r>
            <a:r>
              <a:rPr lang="en-US" sz="2400" dirty="0">
                <a:latin typeface="Calibri" pitchFamily="34" charset="0"/>
                <a:cs typeface="Calibri" pitchFamily="34" charset="0"/>
              </a:rPr>
              <a:t>of legal </a:t>
            </a:r>
            <a:r>
              <a:rPr lang="en-US" sz="2400" dirty="0" smtClean="0">
                <a:latin typeface="Calibri" pitchFamily="34" charset="0"/>
                <a:cs typeface="Calibri" pitchFamily="34" charset="0"/>
              </a:rPr>
              <a:t>capacity</a:t>
            </a:r>
          </a:p>
          <a:p>
            <a:pPr marL="342900" lvl="0" indent="-342900" fontAlgn="base">
              <a:spcAft>
                <a:spcPct val="0"/>
              </a:spcAft>
              <a:buClrTx/>
              <a:buNone/>
              <a:defRPr/>
            </a:pPr>
            <a:r>
              <a:rPr lang="en-US" sz="2400" dirty="0" smtClean="0">
                <a:latin typeface="Calibri" pitchFamily="34" charset="0"/>
                <a:cs typeface="Calibri" pitchFamily="34" charset="0"/>
              </a:rPr>
              <a:t>on </a:t>
            </a:r>
            <a:r>
              <a:rPr lang="en-US" sz="2400" dirty="0">
                <a:latin typeface="Calibri" pitchFamily="34" charset="0"/>
                <a:cs typeface="Calibri" pitchFamily="34" charset="0"/>
              </a:rPr>
              <a:t>account of his mental </a:t>
            </a:r>
            <a:endParaRPr lang="en-US" sz="2400" dirty="0" smtClean="0">
              <a:latin typeface="Calibri" pitchFamily="34" charset="0"/>
              <a:cs typeface="Calibri" pitchFamily="34" charset="0"/>
            </a:endParaRPr>
          </a:p>
          <a:p>
            <a:pPr marL="342900" lvl="0" indent="-342900" fontAlgn="base">
              <a:spcAft>
                <a:spcPct val="0"/>
              </a:spcAft>
              <a:buClrTx/>
              <a:buNone/>
              <a:defRPr/>
            </a:pPr>
            <a:r>
              <a:rPr lang="en-US" sz="2400" dirty="0" smtClean="0">
                <a:latin typeface="Calibri" pitchFamily="34" charset="0"/>
                <a:cs typeface="Calibri" pitchFamily="34" charset="0"/>
              </a:rPr>
              <a:t>disorder</a:t>
            </a:r>
            <a:r>
              <a:rPr lang="en-US" sz="2400" dirty="0">
                <a:latin typeface="Calibri" pitchFamily="34" charset="0"/>
                <a:cs typeface="Calibri" pitchFamily="34" charset="0"/>
              </a:rPr>
              <a:t>, he would not have </a:t>
            </a:r>
            <a:endParaRPr lang="en-US" sz="2400" dirty="0" smtClean="0">
              <a:latin typeface="Calibri" pitchFamily="34" charset="0"/>
              <a:cs typeface="Calibri" pitchFamily="34" charset="0"/>
            </a:endParaRPr>
          </a:p>
          <a:p>
            <a:pPr marL="342900" lvl="0" indent="-342900" fontAlgn="base">
              <a:spcAft>
                <a:spcPct val="0"/>
              </a:spcAft>
              <a:buClrTx/>
              <a:buNone/>
              <a:defRPr/>
            </a:pPr>
            <a:r>
              <a:rPr lang="en-US" sz="2400" dirty="0" smtClean="0">
                <a:latin typeface="Calibri" pitchFamily="34" charset="0"/>
                <a:cs typeface="Calibri" pitchFamily="34" charset="0"/>
              </a:rPr>
              <a:t>been </a:t>
            </a:r>
            <a:r>
              <a:rPr lang="en-US" sz="2400" dirty="0">
                <a:latin typeface="Calibri" pitchFamily="34" charset="0"/>
                <a:cs typeface="Calibri" pitchFamily="34" charset="0"/>
              </a:rPr>
              <a:t>deprived of his liberty. </a:t>
            </a:r>
            <a:r>
              <a:rPr lang="bg-BG" sz="2400" i="1" kern="0" spc="0" dirty="0" smtClean="0">
                <a:solidFill>
                  <a:srgbClr val="000000"/>
                </a:solidFill>
                <a:latin typeface="Calibri" pitchFamily="34" charset="0"/>
                <a:cs typeface="Calibri" pitchFamily="34" charset="0"/>
              </a:rPr>
              <a:t>.”</a:t>
            </a:r>
            <a:endParaRPr lang="bg-BG" sz="2400" i="1" kern="0" spc="0" dirty="0">
              <a:solidFill>
                <a:srgbClr val="000000"/>
              </a:solidFill>
              <a:latin typeface="Calibri" pitchFamily="34" charset="0"/>
              <a:cs typeface="Calibri" pitchFamily="34" charset="0"/>
            </a:endParaRPr>
          </a:p>
          <a:p>
            <a:pPr marL="0" lvl="0" indent="0" fontAlgn="base">
              <a:spcAft>
                <a:spcPct val="0"/>
              </a:spcAft>
              <a:buClrTx/>
              <a:buNone/>
              <a:defRPr/>
            </a:pPr>
            <a:endParaRPr lang="en-US" sz="2400" kern="0" spc="0" dirty="0" smtClean="0">
              <a:solidFill>
                <a:srgbClr val="000000"/>
              </a:solidFill>
              <a:latin typeface="Calibri" pitchFamily="34" charset="0"/>
              <a:cs typeface="Calibri" pitchFamily="34" charset="0"/>
            </a:endParaRPr>
          </a:p>
          <a:p>
            <a:pPr marL="0" lvl="0" indent="0" fontAlgn="base">
              <a:spcAft>
                <a:spcPct val="0"/>
              </a:spcAft>
              <a:buClrTx/>
              <a:buNone/>
              <a:defRPr/>
            </a:pPr>
            <a:r>
              <a:rPr lang="en-US" sz="2400" kern="0" spc="0" dirty="0" smtClean="0">
                <a:solidFill>
                  <a:srgbClr val="000000"/>
                </a:solidFill>
                <a:latin typeface="Calibri" pitchFamily="34" charset="0"/>
                <a:cs typeface="Calibri" pitchFamily="34" charset="0"/>
              </a:rPr>
              <a:t>European court of human rights</a:t>
            </a:r>
            <a:r>
              <a:rPr lang="bg-BG" sz="2400" kern="0" spc="0" dirty="0" smtClean="0">
                <a:solidFill>
                  <a:srgbClr val="000000"/>
                </a:solidFill>
                <a:latin typeface="Calibri" pitchFamily="34" charset="0"/>
                <a:cs typeface="Calibri" pitchFamily="34" charset="0"/>
              </a:rPr>
              <a:t>, </a:t>
            </a:r>
            <a:r>
              <a:rPr lang="en-US" sz="2400" kern="0" spc="0" dirty="0" smtClean="0">
                <a:solidFill>
                  <a:srgbClr val="000000"/>
                </a:solidFill>
                <a:latin typeface="Calibri" pitchFamily="34" charset="0"/>
                <a:cs typeface="Calibri" pitchFamily="34" charset="0"/>
              </a:rPr>
              <a:t>grand Chamber, </a:t>
            </a:r>
            <a:r>
              <a:rPr lang="en-US" sz="2400" i="1" kern="0" spc="0" dirty="0" smtClean="0">
                <a:solidFill>
                  <a:srgbClr val="000000"/>
                </a:solidFill>
                <a:latin typeface="Calibri" pitchFamily="34" charset="0"/>
                <a:cs typeface="Calibri" pitchFamily="34" charset="0"/>
              </a:rPr>
              <a:t>case of </a:t>
            </a:r>
            <a:r>
              <a:rPr lang="en-US" sz="2400" i="1" kern="0" spc="0" dirty="0" err="1" smtClean="0">
                <a:solidFill>
                  <a:srgbClr val="000000"/>
                </a:solidFill>
                <a:latin typeface="Calibri" pitchFamily="34" charset="0"/>
                <a:cs typeface="Calibri" pitchFamily="34" charset="0"/>
              </a:rPr>
              <a:t>Stanev</a:t>
            </a:r>
            <a:r>
              <a:rPr lang="en-US" sz="2400" i="1" kern="0" spc="0" dirty="0" smtClean="0">
                <a:solidFill>
                  <a:srgbClr val="000000"/>
                </a:solidFill>
                <a:latin typeface="Calibri" pitchFamily="34" charset="0"/>
                <a:cs typeface="Calibri" pitchFamily="34" charset="0"/>
              </a:rPr>
              <a:t> </a:t>
            </a:r>
            <a:r>
              <a:rPr lang="en-US" sz="2400" i="1" kern="0" spc="0" dirty="0">
                <a:solidFill>
                  <a:srgbClr val="000000"/>
                </a:solidFill>
                <a:latin typeface="Calibri" pitchFamily="34" charset="0"/>
                <a:cs typeface="Calibri" pitchFamily="34" charset="0"/>
              </a:rPr>
              <a:t>v. Bulgaria</a:t>
            </a:r>
            <a:r>
              <a:rPr lang="bg-BG" sz="2400" i="1" kern="0" spc="0" dirty="0">
                <a:solidFill>
                  <a:srgbClr val="000000"/>
                </a:solidFill>
                <a:latin typeface="Calibri" pitchFamily="34" charset="0"/>
                <a:cs typeface="Calibri" pitchFamily="34" charset="0"/>
              </a:rPr>
              <a:t>, </a:t>
            </a:r>
            <a:endParaRPr lang="en-US" sz="2400" i="1" kern="0" spc="0" dirty="0" smtClean="0">
              <a:solidFill>
                <a:srgbClr val="000000"/>
              </a:solidFill>
              <a:latin typeface="Calibri" pitchFamily="34" charset="0"/>
              <a:cs typeface="Calibri" pitchFamily="34" charset="0"/>
            </a:endParaRPr>
          </a:p>
          <a:p>
            <a:pPr marL="0" lvl="0" indent="0" fontAlgn="base">
              <a:spcAft>
                <a:spcPct val="0"/>
              </a:spcAft>
              <a:buClrTx/>
              <a:buNone/>
              <a:defRPr/>
            </a:pPr>
            <a:r>
              <a:rPr lang="en-US" sz="2400" kern="0" spc="0" dirty="0" smtClean="0">
                <a:solidFill>
                  <a:srgbClr val="000000"/>
                </a:solidFill>
                <a:latin typeface="Calibri" pitchFamily="34" charset="0"/>
                <a:cs typeface="Calibri" pitchFamily="34" charset="0"/>
              </a:rPr>
              <a:t>p</a:t>
            </a:r>
            <a:r>
              <a:rPr lang="bg-BG" sz="2400" kern="0" spc="0" dirty="0" smtClean="0">
                <a:solidFill>
                  <a:srgbClr val="000000"/>
                </a:solidFill>
                <a:latin typeface="Calibri" pitchFamily="34" charset="0"/>
                <a:cs typeface="Calibri" pitchFamily="34" charset="0"/>
              </a:rPr>
              <a:t>. </a:t>
            </a:r>
            <a:r>
              <a:rPr lang="bg-BG" sz="2400" kern="0" spc="0" dirty="0">
                <a:solidFill>
                  <a:srgbClr val="000000"/>
                </a:solidFill>
                <a:latin typeface="Calibri" pitchFamily="34" charset="0"/>
                <a:cs typeface="Calibri" pitchFamily="34" charset="0"/>
              </a:rPr>
              <a:t>154</a:t>
            </a:r>
            <a:r>
              <a:rPr lang="bg-BG" sz="2400" i="1" kern="0" spc="0" dirty="0">
                <a:solidFill>
                  <a:srgbClr val="000000"/>
                </a:solidFill>
                <a:latin typeface="Calibri" pitchFamily="34" charset="0"/>
                <a:cs typeface="Calibri" pitchFamily="34" charset="0"/>
              </a:rPr>
              <a:t>.</a:t>
            </a:r>
            <a:endParaRPr lang="en-US" sz="2400" i="1" kern="0" spc="0" dirty="0">
              <a:solidFill>
                <a:srgbClr val="000000"/>
              </a:solidFill>
              <a:latin typeface="Calibri" pitchFamily="34" charset="0"/>
              <a:cs typeface="Calibri" pitchFamily="34" charset="0"/>
            </a:endParaRPr>
          </a:p>
          <a:p>
            <a:pPr>
              <a:buFontTx/>
              <a:buChar char="-"/>
            </a:pPr>
            <a:endParaRPr lang="bg-BG" dirty="0">
              <a:latin typeface="Calibri" pitchFamily="34" charset="0"/>
              <a:cs typeface="Calibri" pitchFamily="34" charset="0"/>
            </a:endParaRPr>
          </a:p>
        </p:txBody>
      </p:sp>
      <p:sp>
        <p:nvSpPr>
          <p:cNvPr id="3" name="Text Placeholder 2"/>
          <p:cNvSpPr>
            <a:spLocks noGrp="1"/>
          </p:cNvSpPr>
          <p:nvPr>
            <p:ph type="body" sz="half" idx="2"/>
          </p:nvPr>
        </p:nvSpPr>
        <p:spPr/>
        <p:txBody>
          <a:bodyPr/>
          <a:lstStyle/>
          <a:p>
            <a:r>
              <a:rPr lang="en-US" dirty="0" smtClean="0"/>
              <a:t>Vs. </a:t>
            </a:r>
            <a:r>
              <a:rPr lang="en-US" dirty="0" err="1" smtClean="0"/>
              <a:t>BUlgaria</a:t>
            </a:r>
            <a:endParaRPr lang="bg-BG" dirty="0"/>
          </a:p>
        </p:txBody>
      </p:sp>
      <p:sp>
        <p:nvSpPr>
          <p:cNvPr id="4" name="Title 3"/>
          <p:cNvSpPr>
            <a:spLocks noGrp="1"/>
          </p:cNvSpPr>
          <p:nvPr>
            <p:ph type="title"/>
          </p:nvPr>
        </p:nvSpPr>
        <p:spPr/>
        <p:txBody>
          <a:bodyPr/>
          <a:lstStyle/>
          <a:p>
            <a:r>
              <a:rPr lang="en-US" dirty="0" smtClean="0"/>
              <a:t>Case </a:t>
            </a:r>
            <a:r>
              <a:rPr lang="en-US" dirty="0" err="1" smtClean="0"/>
              <a:t>stanev</a:t>
            </a:r>
            <a:endParaRPr lang="bg-BG"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16632"/>
            <a:ext cx="2094637" cy="3423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4493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DSC0294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548680"/>
            <a:ext cx="7086600" cy="531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757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Char char="-"/>
            </a:pPr>
            <a:r>
              <a:rPr lang="en-US" dirty="0" smtClean="0"/>
              <a:t>The Next Step Program</a:t>
            </a:r>
          </a:p>
        </p:txBody>
      </p:sp>
      <p:sp>
        <p:nvSpPr>
          <p:cNvPr id="3" name="Text Placeholder 2"/>
          <p:cNvSpPr>
            <a:spLocks noGrp="1"/>
          </p:cNvSpPr>
          <p:nvPr>
            <p:ph type="body" sz="half" idx="2"/>
          </p:nvPr>
        </p:nvSpPr>
        <p:spPr/>
        <p:txBody>
          <a:bodyPr/>
          <a:lstStyle/>
          <a:p>
            <a:r>
              <a:rPr lang="en-US" sz="2400" dirty="0" smtClean="0"/>
              <a:t>Program</a:t>
            </a:r>
          </a:p>
          <a:p>
            <a:endParaRPr lang="en-US" dirty="0" smtClean="0"/>
          </a:p>
          <a:p>
            <a:endParaRPr lang="en-US" dirty="0"/>
          </a:p>
          <a:p>
            <a:r>
              <a:rPr lang="en-US" sz="2800" dirty="0" smtClean="0"/>
              <a:t>3 projects</a:t>
            </a:r>
            <a:endParaRPr lang="bg-BG" sz="2800" dirty="0"/>
          </a:p>
        </p:txBody>
      </p:sp>
      <p:sp>
        <p:nvSpPr>
          <p:cNvPr id="4" name="Title 3"/>
          <p:cNvSpPr>
            <a:spLocks noGrp="1"/>
          </p:cNvSpPr>
          <p:nvPr>
            <p:ph type="title"/>
          </p:nvPr>
        </p:nvSpPr>
        <p:spPr/>
        <p:txBody>
          <a:bodyPr/>
          <a:lstStyle/>
          <a:p>
            <a:r>
              <a:rPr lang="en-US" sz="2800" dirty="0" smtClean="0"/>
              <a:t>NEXT STEP </a:t>
            </a:r>
            <a:endParaRPr lang="bg-BG" sz="2800" dirty="0"/>
          </a:p>
        </p:txBody>
      </p:sp>
      <p:graphicFrame>
        <p:nvGraphicFramePr>
          <p:cNvPr id="5" name="Diagram 4"/>
          <p:cNvGraphicFramePr/>
          <p:nvPr>
            <p:extLst>
              <p:ext uri="{D42A27DB-BD31-4B8C-83A1-F6EECF244321}">
                <p14:modId xmlns:p14="http://schemas.microsoft.com/office/powerpoint/2010/main" xmlns="" val="1818567144"/>
              </p:ext>
            </p:extLst>
          </p:nvPr>
        </p:nvGraphicFramePr>
        <p:xfrm>
          <a:off x="251520" y="1484784"/>
          <a:ext cx="655272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5534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333375"/>
            <a:ext cx="6081712" cy="5680075"/>
          </a:xfrm>
        </p:spPr>
        <p:txBody>
          <a:bodyPr wrap="square" numCol="1" anchor="t" anchorCtr="0" compatLnSpc="1">
            <a:prstTxWarp prst="textNoShape">
              <a:avLst/>
            </a:prstTxWarp>
            <a:noAutofit/>
          </a:bodyPr>
          <a:lstStyle/>
          <a:p>
            <a:pPr marL="342900" indent="-342900" algn="just" defTabSz="449263" eaLnBrk="1" hangingPunct="1">
              <a:lnSpc>
                <a:spcPct val="115000"/>
              </a:lnSpc>
              <a:spcBef>
                <a:spcPts val="100"/>
              </a:spcBef>
              <a:spcAft>
                <a:spcPts val="100"/>
              </a:spcAft>
              <a:buClr>
                <a:srgbClr val="000000"/>
              </a:buClr>
              <a:buFont typeface="Wingdings" pitchFamily="2" charset="2"/>
              <a:buChar char="§"/>
              <a:defRPr/>
            </a:pPr>
            <a:r>
              <a:rPr lang="en-GB" sz="2000" dirty="0" smtClean="0">
                <a:latin typeface="+mj-lt"/>
              </a:rPr>
              <a:t>Over 40 000 persons with mental disabilities  (7 300 000 – population BG)</a:t>
            </a:r>
          </a:p>
          <a:p>
            <a:pPr marL="342900" indent="-342900" algn="just" defTabSz="449263" eaLnBrk="1" hangingPunct="1">
              <a:lnSpc>
                <a:spcPct val="115000"/>
              </a:lnSpc>
              <a:spcBef>
                <a:spcPts val="100"/>
              </a:spcBef>
              <a:spcAft>
                <a:spcPts val="100"/>
              </a:spcAft>
              <a:buClr>
                <a:srgbClr val="000000"/>
              </a:buClr>
              <a:buFont typeface="Wingdings" pitchFamily="2" charset="2"/>
              <a:buChar char="§"/>
              <a:defRPr/>
            </a:pPr>
            <a:r>
              <a:rPr lang="en-GB" sz="2000" dirty="0" smtClean="0">
                <a:latin typeface="+mj-lt"/>
              </a:rPr>
              <a:t>Around 80 00 persons with psychosocial disorder</a:t>
            </a:r>
          </a:p>
          <a:p>
            <a:pPr marL="342900" indent="-342900" algn="just" defTabSz="449263" eaLnBrk="1" hangingPunct="1">
              <a:lnSpc>
                <a:spcPct val="115000"/>
              </a:lnSpc>
              <a:spcBef>
                <a:spcPct val="3000"/>
              </a:spcBef>
              <a:spcAft>
                <a:spcPct val="3000"/>
              </a:spcAft>
              <a:buClr>
                <a:srgbClr val="000000"/>
              </a:buClr>
              <a:buFont typeface="Wingdings" panose="05000000000000000000" pitchFamily="2" charset="2"/>
              <a:buChar char="§"/>
              <a:defRPr/>
            </a:pPr>
            <a:r>
              <a:rPr lang="en-GB" sz="2000" dirty="0" smtClean="0">
                <a:latin typeface="+mj-lt"/>
              </a:rPr>
              <a:t>Around 7 000 persons are legally incapacitated – under full/partial guardianship</a:t>
            </a:r>
          </a:p>
          <a:p>
            <a:pPr marL="342900" indent="-342900" algn="just" defTabSz="449263" eaLnBrk="1" hangingPunct="1">
              <a:lnSpc>
                <a:spcPct val="115000"/>
              </a:lnSpc>
              <a:spcBef>
                <a:spcPts val="100"/>
              </a:spcBef>
              <a:spcAft>
                <a:spcPts val="100"/>
              </a:spcAft>
              <a:buClr>
                <a:srgbClr val="000000"/>
              </a:buClr>
              <a:buFont typeface="Wingdings" pitchFamily="2" charset="2"/>
              <a:buChar char="§"/>
              <a:defRPr/>
            </a:pPr>
            <a:r>
              <a:rPr lang="en-GB" sz="2000" dirty="0" smtClean="0">
                <a:latin typeface="+mj-lt"/>
              </a:rPr>
              <a:t>85% of adults placed in care institutions are incapacitated  - open door to restrict the personal freedom &amp; choice </a:t>
            </a:r>
          </a:p>
          <a:p>
            <a:pPr marL="342900" indent="-342900" algn="just" defTabSz="449263" eaLnBrk="1" hangingPunct="1">
              <a:lnSpc>
                <a:spcPct val="115000"/>
              </a:lnSpc>
              <a:spcBef>
                <a:spcPts val="100"/>
              </a:spcBef>
              <a:spcAft>
                <a:spcPts val="100"/>
              </a:spcAft>
              <a:buClr>
                <a:srgbClr val="000000"/>
              </a:buClr>
              <a:buFont typeface="Wingdings" pitchFamily="2" charset="2"/>
              <a:buChar char="§"/>
              <a:defRPr/>
            </a:pPr>
            <a:r>
              <a:rPr lang="en-GB" sz="2000" dirty="0" smtClean="0">
                <a:latin typeface="+mj-lt"/>
              </a:rPr>
              <a:t>Guardianship serves to replace the missing personal care for adults </a:t>
            </a:r>
          </a:p>
          <a:p>
            <a:pPr marL="342900" indent="-342900" algn="just" defTabSz="449263" eaLnBrk="1" hangingPunct="1">
              <a:lnSpc>
                <a:spcPct val="115000"/>
              </a:lnSpc>
              <a:spcBef>
                <a:spcPts val="100"/>
              </a:spcBef>
              <a:spcAft>
                <a:spcPts val="100"/>
              </a:spcAft>
              <a:buClr>
                <a:srgbClr val="000000"/>
              </a:buClr>
              <a:buFont typeface="Wingdings" pitchFamily="2" charset="2"/>
              <a:buChar char="§"/>
              <a:defRPr/>
            </a:pPr>
            <a:r>
              <a:rPr lang="en-GB" sz="2000" dirty="0" smtClean="0">
                <a:latin typeface="+mj-lt"/>
              </a:rPr>
              <a:t>Inability of close community/family to provide care turns to waiving of legal capacity (to act) </a:t>
            </a:r>
            <a:endParaRPr lang="bg-BG" sz="2000" dirty="0" smtClean="0">
              <a:latin typeface="+mj-lt"/>
            </a:endParaRPr>
          </a:p>
          <a:p>
            <a:pPr marL="0" indent="0" defTabSz="449263" eaLnBrk="1" hangingPunct="1">
              <a:buNone/>
              <a:defRPr/>
            </a:pPr>
            <a:r>
              <a:rPr lang="en-GB" sz="2000" dirty="0">
                <a:latin typeface="+mj-lt"/>
              </a:rPr>
              <a:t> </a:t>
            </a:r>
            <a:endParaRPr lang="bg-BG" sz="2000" dirty="0">
              <a:latin typeface="+mj-lt"/>
            </a:endParaRPr>
          </a:p>
        </p:txBody>
      </p:sp>
      <p:sp>
        <p:nvSpPr>
          <p:cNvPr id="3" name="Text Placeholder 2"/>
          <p:cNvSpPr>
            <a:spLocks noGrp="1"/>
          </p:cNvSpPr>
          <p:nvPr>
            <p:ph type="body" sz="half" idx="2"/>
          </p:nvPr>
        </p:nvSpPr>
        <p:spPr bwMode="auto">
          <a:xfrm>
            <a:off x="7159625" y="2700338"/>
            <a:ext cx="1673225" cy="2816225"/>
          </a:xfrm>
        </p:spPr>
        <p:txBody>
          <a:bodyPr wrap="square" numCol="1" anchor="t" anchorCtr="0" compatLnSpc="1">
            <a:prstTxWarp prst="textNoShape">
              <a:avLst/>
            </a:prstTxWarp>
          </a:bodyPr>
          <a:lstStyle/>
          <a:p>
            <a:pPr eaLnBrk="1" hangingPunct="1">
              <a:defRPr/>
            </a:pPr>
            <a:r>
              <a:rPr lang="en-GB" smtClean="0">
                <a:latin typeface="Calibri" pitchFamily="34" charset="0"/>
              </a:rPr>
              <a:t>Article 12 CRPD</a:t>
            </a:r>
            <a:endParaRPr lang="en-US" smtClean="0">
              <a:latin typeface="Calibri" pitchFamily="34" charset="0"/>
            </a:endParaRPr>
          </a:p>
        </p:txBody>
      </p:sp>
      <p:sp>
        <p:nvSpPr>
          <p:cNvPr id="4" name="Title 3"/>
          <p:cNvSpPr>
            <a:spLocks noGrp="1"/>
          </p:cNvSpPr>
          <p:nvPr>
            <p:ph type="title"/>
          </p:nvPr>
        </p:nvSpPr>
        <p:spPr>
          <a:xfrm>
            <a:off x="7159625" y="963613"/>
            <a:ext cx="1676400" cy="1673225"/>
          </a:xfrm>
        </p:spPr>
        <p:txBody>
          <a:bodyPr wrap="square" numCol="1" anchorCtr="0" compatLnSpc="1">
            <a:prstTxWarp prst="textNoShape">
              <a:avLst/>
            </a:prstTxWarp>
          </a:bodyPr>
          <a:lstStyle/>
          <a:p>
            <a:pPr eaLnBrk="1" hangingPunct="1">
              <a:defRPr/>
            </a:pPr>
            <a:r>
              <a:rPr lang="en-US" sz="2800" cap="none" dirty="0" smtClean="0">
                <a:latin typeface="Calibri" pitchFamily="34" charset="0"/>
              </a:rPr>
              <a:t>Statistics</a:t>
            </a:r>
            <a:endParaRPr lang="bg-BG" sz="2800" cap="none" dirty="0" smtClean="0">
              <a:latin typeface="Calibri" pitchFamily="34" charset="0"/>
            </a:endParaRPr>
          </a:p>
        </p:txBody>
      </p:sp>
    </p:spTree>
    <p:extLst>
      <p:ext uri="{BB962C8B-B14F-4D97-AF65-F5344CB8AC3E}">
        <p14:creationId xmlns:p14="http://schemas.microsoft.com/office/powerpoint/2010/main" xmlns="" val="21483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lgn="just" defTabSz="449263" fontAlgn="base">
              <a:spcBef>
                <a:spcPts val="0"/>
              </a:spcBef>
              <a:spcAft>
                <a:spcPts val="600"/>
              </a:spcAft>
              <a:buClr>
                <a:srgbClr val="000000"/>
              </a:buClr>
              <a:buSzPct val="100000"/>
              <a:buFont typeface="Symbol"/>
              <a:buChar char=""/>
              <a:tabLst>
                <a:tab pos="180340" algn="l"/>
              </a:tabLst>
              <a:defRPr/>
            </a:pPr>
            <a:r>
              <a:rPr lang="en-US" dirty="0" smtClean="0"/>
              <a:t>For whom: </a:t>
            </a:r>
            <a:r>
              <a:rPr lang="en-US" sz="2000" spc="0" dirty="0">
                <a:solidFill>
                  <a:schemeClr val="tx1"/>
                </a:solidFill>
                <a:latin typeface="Calibri"/>
                <a:ea typeface="Times New Roman"/>
                <a:cs typeface="Arial"/>
              </a:rPr>
              <a:t>people excluded from the community as a result of intellectual disability and</a:t>
            </a:r>
            <a:r>
              <a:rPr lang="bg-BG" sz="2000" spc="0" dirty="0">
                <a:solidFill>
                  <a:schemeClr val="tx1"/>
                </a:solidFill>
                <a:latin typeface="Calibri"/>
                <a:ea typeface="Times New Roman"/>
                <a:cs typeface="Arial"/>
              </a:rPr>
              <a:t>/</a:t>
            </a:r>
            <a:r>
              <a:rPr lang="en-US" sz="2000" spc="0" dirty="0">
                <a:solidFill>
                  <a:schemeClr val="tx1"/>
                </a:solidFill>
                <a:latin typeface="Calibri"/>
                <a:ea typeface="Times New Roman"/>
                <a:cs typeface="Arial"/>
              </a:rPr>
              <a:t>or a mental health problem </a:t>
            </a:r>
            <a:r>
              <a:rPr lang="bg-BG" sz="2000" spc="0" dirty="0">
                <a:solidFill>
                  <a:schemeClr val="tx1"/>
                </a:solidFill>
                <a:latin typeface="Calibri"/>
                <a:ea typeface="Times New Roman"/>
                <a:cs typeface="Arial"/>
              </a:rPr>
              <a:t>– </a:t>
            </a:r>
            <a:r>
              <a:rPr lang="en-US" sz="2000" spc="0" dirty="0">
                <a:solidFill>
                  <a:schemeClr val="tx1"/>
                </a:solidFill>
                <a:latin typeface="Calibri"/>
                <a:ea typeface="Times New Roman"/>
                <a:cs typeface="Arial"/>
              </a:rPr>
              <a:t>people considered (by someone) incapable of making decisions, working, etc. throughout their entire lives or in certain periods </a:t>
            </a:r>
            <a:r>
              <a:rPr lang="bg-BG" sz="2000" spc="0" dirty="0">
                <a:solidFill>
                  <a:schemeClr val="tx1"/>
                </a:solidFill>
                <a:latin typeface="Calibri"/>
                <a:ea typeface="Times New Roman"/>
                <a:cs typeface="Arial"/>
              </a:rPr>
              <a:t>(</a:t>
            </a:r>
            <a:r>
              <a:rPr lang="en-US" sz="2000" spc="0" dirty="0">
                <a:solidFill>
                  <a:schemeClr val="tx1"/>
                </a:solidFill>
                <a:latin typeface="Calibri"/>
                <a:ea typeface="Times New Roman"/>
                <a:cs typeface="Arial"/>
              </a:rPr>
              <a:t>e.g. in a period of a mental crisis</a:t>
            </a:r>
            <a:r>
              <a:rPr lang="bg-BG" sz="2000" spc="0" dirty="0">
                <a:solidFill>
                  <a:schemeClr val="tx1"/>
                </a:solidFill>
                <a:latin typeface="Calibri"/>
                <a:ea typeface="Times New Roman"/>
                <a:cs typeface="Arial"/>
              </a:rPr>
              <a:t>).</a:t>
            </a:r>
            <a:endParaRPr lang="en-US" sz="2000" spc="0" dirty="0">
              <a:solidFill>
                <a:schemeClr val="tx1"/>
              </a:solidFill>
              <a:latin typeface="Calibri"/>
              <a:ea typeface="Times New Roman"/>
              <a:cs typeface="Times New Roman"/>
            </a:endParaRPr>
          </a:p>
          <a:p>
            <a:pPr marL="342900" lvl="0" indent="-342900" algn="just" defTabSz="449263" fontAlgn="base">
              <a:spcBef>
                <a:spcPts val="0"/>
              </a:spcBef>
              <a:spcAft>
                <a:spcPts val="600"/>
              </a:spcAft>
              <a:buClr>
                <a:srgbClr val="000000"/>
              </a:buClr>
              <a:buSzPct val="100000"/>
              <a:buFont typeface="Symbol"/>
              <a:buChar char=""/>
              <a:tabLst>
                <a:tab pos="180340" algn="l"/>
              </a:tabLst>
              <a:defRPr/>
            </a:pPr>
            <a:r>
              <a:rPr lang="en-US" sz="2000" spc="0" dirty="0">
                <a:solidFill>
                  <a:schemeClr val="tx1"/>
                </a:solidFill>
                <a:latin typeface="Calibri"/>
                <a:ea typeface="Times New Roman"/>
                <a:cs typeface="Arial"/>
              </a:rPr>
              <a:t>Decisions</a:t>
            </a:r>
            <a:r>
              <a:rPr lang="bg-BG" sz="2000" spc="0" dirty="0">
                <a:solidFill>
                  <a:schemeClr val="tx1"/>
                </a:solidFill>
                <a:latin typeface="Calibri"/>
                <a:ea typeface="Times New Roman"/>
                <a:cs typeface="Arial"/>
              </a:rPr>
              <a:t>:</a:t>
            </a:r>
            <a:endParaRPr lang="en-US" sz="2000" spc="0" dirty="0">
              <a:solidFill>
                <a:schemeClr val="tx1"/>
              </a:solidFill>
              <a:latin typeface="Calibri"/>
              <a:ea typeface="Times New Roman"/>
              <a:cs typeface="Times New Roman"/>
            </a:endParaRPr>
          </a:p>
          <a:p>
            <a:pPr marL="457200" lvl="0" indent="0" algn="just" defTabSz="449263" fontAlgn="base">
              <a:spcBef>
                <a:spcPts val="0"/>
              </a:spcBef>
              <a:spcAft>
                <a:spcPts val="600"/>
              </a:spcAft>
              <a:buClr>
                <a:srgbClr val="000000"/>
              </a:buClr>
              <a:buSzPct val="100000"/>
              <a:buNone/>
              <a:tabLst>
                <a:tab pos="180340" algn="l"/>
              </a:tabLst>
              <a:defRPr/>
            </a:pPr>
            <a:r>
              <a:rPr lang="bg-BG" sz="2800" spc="0" dirty="0">
                <a:solidFill>
                  <a:srgbClr val="FFFFFF"/>
                </a:solidFill>
                <a:latin typeface="Calibri"/>
                <a:ea typeface="Times New Roman"/>
                <a:cs typeface="Arial"/>
              </a:rPr>
              <a:t> </a:t>
            </a:r>
            <a:endParaRPr lang="en-US" sz="2800" spc="0" dirty="0">
              <a:solidFill>
                <a:srgbClr val="FFFFFF"/>
              </a:solidFill>
              <a:latin typeface="Calibri"/>
              <a:ea typeface="Times New Roman"/>
              <a:cs typeface="Times New Roman"/>
            </a:endParaRPr>
          </a:p>
        </p:txBody>
      </p:sp>
      <p:sp>
        <p:nvSpPr>
          <p:cNvPr id="3" name="Text Placeholder 2"/>
          <p:cNvSpPr>
            <a:spLocks noGrp="1"/>
          </p:cNvSpPr>
          <p:nvPr>
            <p:ph type="body" sz="half" idx="2"/>
          </p:nvPr>
        </p:nvSpPr>
        <p:spPr>
          <a:xfrm>
            <a:off x="7092280" y="2708920"/>
            <a:ext cx="1673352" cy="2816352"/>
          </a:xfrm>
        </p:spPr>
        <p:txBody>
          <a:bodyPr>
            <a:normAutofit/>
          </a:bodyPr>
          <a:lstStyle/>
          <a:p>
            <a:r>
              <a:rPr lang="en-US" sz="2400" dirty="0" smtClean="0"/>
              <a:t>For SDM</a:t>
            </a:r>
          </a:p>
          <a:p>
            <a:endParaRPr lang="en-US" sz="2400" dirty="0"/>
          </a:p>
          <a:p>
            <a:endParaRPr lang="bg-BG" sz="2400" dirty="0"/>
          </a:p>
        </p:txBody>
      </p:sp>
      <p:sp>
        <p:nvSpPr>
          <p:cNvPr id="4" name="Title 3"/>
          <p:cNvSpPr>
            <a:spLocks noGrp="1"/>
          </p:cNvSpPr>
          <p:nvPr>
            <p:ph type="title"/>
          </p:nvPr>
        </p:nvSpPr>
        <p:spPr/>
        <p:txBody>
          <a:bodyPr/>
          <a:lstStyle/>
          <a:p>
            <a:r>
              <a:rPr lang="en-US" dirty="0" smtClean="0"/>
              <a:t>Pilot program</a:t>
            </a:r>
            <a:endParaRPr lang="bg-BG"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9" y="3356991"/>
            <a:ext cx="5112568" cy="276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3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8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5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6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7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782</TotalTime>
  <Words>1375</Words>
  <Application>Microsoft Office PowerPoint</Application>
  <PresentationFormat>On-screen Show (4:3)</PresentationFormat>
  <Paragraphs>189</Paragraphs>
  <Slides>25</Slides>
  <Notes>1</Notes>
  <HiddenSlides>0</HiddenSlides>
  <MMClips>0</MMClips>
  <ScaleCrop>false</ScaleCrop>
  <HeadingPairs>
    <vt:vector size="4" baseType="variant">
      <vt:variant>
        <vt:lpstr>Theme</vt:lpstr>
      </vt:variant>
      <vt:variant>
        <vt:i4>10</vt:i4>
      </vt:variant>
      <vt:variant>
        <vt:lpstr>Slide Titles</vt:lpstr>
      </vt:variant>
      <vt:variant>
        <vt:i4>25</vt:i4>
      </vt:variant>
    </vt:vector>
  </HeadingPairs>
  <TitlesOfParts>
    <vt:vector size="35" baseType="lpstr">
      <vt:lpstr>Grid</vt:lpstr>
      <vt:lpstr>1_Grid</vt:lpstr>
      <vt:lpstr>2_Grid</vt:lpstr>
      <vt:lpstr>Default Design</vt:lpstr>
      <vt:lpstr>3_Grid</vt:lpstr>
      <vt:lpstr>4_Grid</vt:lpstr>
      <vt:lpstr>5_Grid</vt:lpstr>
      <vt:lpstr>6_Grid</vt:lpstr>
      <vt:lpstr>7_Grid</vt:lpstr>
      <vt:lpstr>8_Grid</vt:lpstr>
      <vt:lpstr>Rights enforcement:  can we make a change?</vt:lpstr>
      <vt:lpstr>Riga</vt:lpstr>
      <vt:lpstr>The context</vt:lpstr>
      <vt:lpstr>The context</vt:lpstr>
      <vt:lpstr>Case stanev</vt:lpstr>
      <vt:lpstr>Slide 6</vt:lpstr>
      <vt:lpstr>NEXT STEP </vt:lpstr>
      <vt:lpstr>Statistics</vt:lpstr>
      <vt:lpstr>Pilot program</vt:lpstr>
      <vt:lpstr>Slide 10</vt:lpstr>
      <vt:lpstr>The new formula:</vt:lpstr>
      <vt:lpstr>researches</vt:lpstr>
      <vt:lpstr>Cost-benefit analysis </vt:lpstr>
      <vt:lpstr>Cost-benefit analysis </vt:lpstr>
      <vt:lpstr>Cost-benefit analysis </vt:lpstr>
      <vt:lpstr> Cost-benefit analysis </vt:lpstr>
      <vt:lpstr>CHALLENGES</vt:lpstr>
      <vt:lpstr>Slide 18</vt:lpstr>
      <vt:lpstr>Slide 19</vt:lpstr>
      <vt:lpstr>Slide 20</vt:lpstr>
      <vt:lpstr> </vt:lpstr>
      <vt:lpstr>Slide 22</vt:lpstr>
      <vt:lpstr>Slide 23</vt:lpstr>
      <vt:lpstr>On focus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m.koleva</dc:creator>
  <cp:lastModifiedBy>User</cp:lastModifiedBy>
  <cp:revision>78</cp:revision>
  <dcterms:created xsi:type="dcterms:W3CDTF">2014-04-24T07:24:08Z</dcterms:created>
  <dcterms:modified xsi:type="dcterms:W3CDTF">2016-04-20T07:50:59Z</dcterms:modified>
</cp:coreProperties>
</file>